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5.xml" ContentType="application/inkml+xml"/>
  <Override PartName="/ppt/notesSlides/notesSlide33.xml" ContentType="application/vnd.openxmlformats-officedocument.presentationml.notesSlide+xml"/>
  <Override PartName="/ppt/ink/ink6.xml" ContentType="application/inkml+xml"/>
  <Override PartName="/ppt/notesSlides/notesSlide34.xml" ContentType="application/vnd.openxmlformats-officedocument.presentationml.notesSlide+xml"/>
  <Override PartName="/ppt/ink/ink7.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4" r:id="rId1"/>
  </p:sldMasterIdLst>
  <p:notesMasterIdLst>
    <p:notesMasterId r:id="rId194"/>
  </p:notesMasterIdLst>
  <p:sldIdLst>
    <p:sldId id="262" r:id="rId2"/>
    <p:sldId id="256" r:id="rId3"/>
    <p:sldId id="258" r:id="rId4"/>
    <p:sldId id="291" r:id="rId5"/>
    <p:sldId id="259" r:id="rId6"/>
    <p:sldId id="260" r:id="rId7"/>
    <p:sldId id="261" r:id="rId8"/>
    <p:sldId id="263" r:id="rId9"/>
    <p:sldId id="266" r:id="rId10"/>
    <p:sldId id="292" r:id="rId11"/>
    <p:sldId id="270" r:id="rId12"/>
    <p:sldId id="293" r:id="rId13"/>
    <p:sldId id="294" r:id="rId14"/>
    <p:sldId id="264" r:id="rId15"/>
    <p:sldId id="316" r:id="rId16"/>
    <p:sldId id="317" r:id="rId17"/>
    <p:sldId id="318" r:id="rId18"/>
    <p:sldId id="267" r:id="rId19"/>
    <p:sldId id="296" r:id="rId20"/>
    <p:sldId id="268" r:id="rId21"/>
    <p:sldId id="269" r:id="rId22"/>
    <p:sldId id="298" r:id="rId23"/>
    <p:sldId id="297" r:id="rId24"/>
    <p:sldId id="271" r:id="rId25"/>
    <p:sldId id="299" r:id="rId26"/>
    <p:sldId id="300" r:id="rId27"/>
    <p:sldId id="301" r:id="rId28"/>
    <p:sldId id="272" r:id="rId29"/>
    <p:sldId id="306" r:id="rId30"/>
    <p:sldId id="307" r:id="rId31"/>
    <p:sldId id="273" r:id="rId32"/>
    <p:sldId id="308" r:id="rId33"/>
    <p:sldId id="310" r:id="rId34"/>
    <p:sldId id="309" r:id="rId35"/>
    <p:sldId id="275" r:id="rId36"/>
    <p:sldId id="311" r:id="rId37"/>
    <p:sldId id="276" r:id="rId38"/>
    <p:sldId id="277" r:id="rId39"/>
    <p:sldId id="312" r:id="rId40"/>
    <p:sldId id="274" r:id="rId41"/>
    <p:sldId id="302" r:id="rId42"/>
    <p:sldId id="303" r:id="rId43"/>
    <p:sldId id="304" r:id="rId44"/>
    <p:sldId id="278" r:id="rId45"/>
    <p:sldId id="305" r:id="rId46"/>
    <p:sldId id="319" r:id="rId47"/>
    <p:sldId id="279" r:id="rId48"/>
    <p:sldId id="332" r:id="rId49"/>
    <p:sldId id="282" r:id="rId50"/>
    <p:sldId id="333" r:id="rId51"/>
    <p:sldId id="322" r:id="rId52"/>
    <p:sldId id="334" r:id="rId53"/>
    <p:sldId id="288" r:id="rId54"/>
    <p:sldId id="335" r:id="rId55"/>
    <p:sldId id="280" r:id="rId56"/>
    <p:sldId id="338" r:id="rId57"/>
    <p:sldId id="283" r:id="rId58"/>
    <p:sldId id="339" r:id="rId59"/>
    <p:sldId id="340" r:id="rId60"/>
    <p:sldId id="341" r:id="rId61"/>
    <p:sldId id="284" r:id="rId62"/>
    <p:sldId id="342" r:id="rId63"/>
    <p:sldId id="321" r:id="rId64"/>
    <p:sldId id="336" r:id="rId65"/>
    <p:sldId id="337" r:id="rId66"/>
    <p:sldId id="285" r:id="rId67"/>
    <p:sldId id="343" r:id="rId68"/>
    <p:sldId id="344" r:id="rId69"/>
    <p:sldId id="286" r:id="rId70"/>
    <p:sldId id="345" r:id="rId71"/>
    <p:sldId id="346" r:id="rId72"/>
    <p:sldId id="347" r:id="rId73"/>
    <p:sldId id="348" r:id="rId74"/>
    <p:sldId id="287" r:id="rId75"/>
    <p:sldId id="349" r:id="rId76"/>
    <p:sldId id="290" r:id="rId77"/>
    <p:sldId id="350" r:id="rId78"/>
    <p:sldId id="351" r:id="rId79"/>
    <p:sldId id="289" r:id="rId80"/>
    <p:sldId id="313" r:id="rId81"/>
    <p:sldId id="353" r:id="rId82"/>
    <p:sldId id="352" r:id="rId83"/>
    <p:sldId id="314" r:id="rId84"/>
    <p:sldId id="354" r:id="rId85"/>
    <p:sldId id="315" r:id="rId86"/>
    <p:sldId id="331" r:id="rId87"/>
    <p:sldId id="324" r:id="rId88"/>
    <p:sldId id="325" r:id="rId89"/>
    <p:sldId id="326" r:id="rId90"/>
    <p:sldId id="327" r:id="rId91"/>
    <p:sldId id="329" r:id="rId92"/>
    <p:sldId id="330" r:id="rId93"/>
    <p:sldId id="328" r:id="rId94"/>
    <p:sldId id="362" r:id="rId95"/>
    <p:sldId id="391" r:id="rId96"/>
    <p:sldId id="392" r:id="rId97"/>
    <p:sldId id="393" r:id="rId98"/>
    <p:sldId id="394" r:id="rId99"/>
    <p:sldId id="395" r:id="rId100"/>
    <p:sldId id="396" r:id="rId101"/>
    <p:sldId id="397" r:id="rId102"/>
    <p:sldId id="376" r:id="rId103"/>
    <p:sldId id="398" r:id="rId104"/>
    <p:sldId id="370" r:id="rId105"/>
    <p:sldId id="399" r:id="rId106"/>
    <p:sldId id="400" r:id="rId107"/>
    <p:sldId id="401" r:id="rId108"/>
    <p:sldId id="373" r:id="rId109"/>
    <p:sldId id="402" r:id="rId110"/>
    <p:sldId id="403" r:id="rId111"/>
    <p:sldId id="404" r:id="rId112"/>
    <p:sldId id="405" r:id="rId113"/>
    <p:sldId id="377" r:id="rId114"/>
    <p:sldId id="407" r:id="rId115"/>
    <p:sldId id="406" r:id="rId116"/>
    <p:sldId id="408" r:id="rId117"/>
    <p:sldId id="378" r:id="rId118"/>
    <p:sldId id="409" r:id="rId119"/>
    <p:sldId id="379" r:id="rId120"/>
    <p:sldId id="411" r:id="rId121"/>
    <p:sldId id="410" r:id="rId122"/>
    <p:sldId id="381" r:id="rId123"/>
    <p:sldId id="382" r:id="rId124"/>
    <p:sldId id="412" r:id="rId125"/>
    <p:sldId id="413" r:id="rId126"/>
    <p:sldId id="414" r:id="rId127"/>
    <p:sldId id="383" r:id="rId128"/>
    <p:sldId id="415" r:id="rId129"/>
    <p:sldId id="416" r:id="rId130"/>
    <p:sldId id="417" r:id="rId131"/>
    <p:sldId id="418" r:id="rId132"/>
    <p:sldId id="384" r:id="rId133"/>
    <p:sldId id="385" r:id="rId134"/>
    <p:sldId id="419" r:id="rId135"/>
    <p:sldId id="420" r:id="rId136"/>
    <p:sldId id="421" r:id="rId137"/>
    <p:sldId id="386" r:id="rId138"/>
    <p:sldId id="387" r:id="rId139"/>
    <p:sldId id="422" r:id="rId140"/>
    <p:sldId id="388" r:id="rId141"/>
    <p:sldId id="389" r:id="rId142"/>
    <p:sldId id="390" r:id="rId143"/>
    <p:sldId id="423" r:id="rId144"/>
    <p:sldId id="424" r:id="rId145"/>
    <p:sldId id="425" r:id="rId146"/>
    <p:sldId id="426" r:id="rId147"/>
    <p:sldId id="450" r:id="rId148"/>
    <p:sldId id="427" r:id="rId149"/>
    <p:sldId id="451" r:id="rId150"/>
    <p:sldId id="430" r:id="rId151"/>
    <p:sldId id="452" r:id="rId152"/>
    <p:sldId id="432" r:id="rId153"/>
    <p:sldId id="453" r:id="rId154"/>
    <p:sldId id="454" r:id="rId155"/>
    <p:sldId id="455" r:id="rId156"/>
    <p:sldId id="433" r:id="rId157"/>
    <p:sldId id="456" r:id="rId158"/>
    <p:sldId id="457" r:id="rId159"/>
    <p:sldId id="434" r:id="rId160"/>
    <p:sldId id="458" r:id="rId161"/>
    <p:sldId id="459" r:id="rId162"/>
    <p:sldId id="428" r:id="rId163"/>
    <p:sldId id="460" r:id="rId164"/>
    <p:sldId id="461" r:id="rId165"/>
    <p:sldId id="429" r:id="rId166"/>
    <p:sldId id="462" r:id="rId167"/>
    <p:sldId id="431" r:id="rId168"/>
    <p:sldId id="463" r:id="rId169"/>
    <p:sldId id="435" r:id="rId170"/>
    <p:sldId id="464" r:id="rId171"/>
    <p:sldId id="465" r:id="rId172"/>
    <p:sldId id="436" r:id="rId173"/>
    <p:sldId id="437" r:id="rId174"/>
    <p:sldId id="466" r:id="rId175"/>
    <p:sldId id="438" r:id="rId176"/>
    <p:sldId id="439" r:id="rId177"/>
    <p:sldId id="467" r:id="rId178"/>
    <p:sldId id="468" r:id="rId179"/>
    <p:sldId id="440" r:id="rId180"/>
    <p:sldId id="469" r:id="rId181"/>
    <p:sldId id="441" r:id="rId182"/>
    <p:sldId id="442" r:id="rId183"/>
    <p:sldId id="470" r:id="rId184"/>
    <p:sldId id="443" r:id="rId185"/>
    <p:sldId id="444" r:id="rId186"/>
    <p:sldId id="471" r:id="rId187"/>
    <p:sldId id="449" r:id="rId188"/>
    <p:sldId id="445" r:id="rId189"/>
    <p:sldId id="448" r:id="rId190"/>
    <p:sldId id="446" r:id="rId191"/>
    <p:sldId id="447" r:id="rId192"/>
    <p:sldId id="257" r:id="rId193"/>
  </p:sldIdLst>
  <p:sldSz cx="9144000" cy="5143500" type="screen16x9"/>
  <p:notesSz cx="6858000" cy="9144000"/>
  <p:embeddedFontLst>
    <p:embeddedFont>
      <p:font typeface="Calibri" panose="020F0502020204030204" pitchFamily="34" charset="0"/>
      <p:regular r:id="rId195"/>
      <p:bold r:id="rId196"/>
      <p:italic r:id="rId197"/>
      <p:boldItalic r:id="rId198"/>
    </p:embeddedFont>
    <p:embeddedFont>
      <p:font typeface="Lato" panose="020F0502020204030203" pitchFamily="34" charset="0"/>
      <p:regular r:id="rId199"/>
      <p:bold r:id="rId200"/>
      <p:italic r:id="rId201"/>
      <p:boldItalic r:id="rId202"/>
    </p:embeddedFont>
    <p:embeddedFont>
      <p:font typeface="Roboto" panose="02000000000000000000" pitchFamily="2" charset="0"/>
      <p:regular r:id="rId203"/>
      <p:bold r:id="rId204"/>
      <p:italic r:id="rId205"/>
      <p:boldItalic r:id="rId206"/>
    </p:embeddedFont>
    <p:embeddedFont>
      <p:font typeface="Source Sans Pro" panose="020B0503030403020204" pitchFamily="34" charset="0"/>
      <p:regular r:id="rId207"/>
      <p:bold r:id="rId208"/>
      <p:italic r:id="rId209"/>
      <p:boldItalic r:id="rId2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1" roundtripDataSignature="AMtx7mgsZNsgtKGwikoFl3ap3wnKlFjaX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edro Lavor" initials="JPL" lastIdx="1" clrIdx="0">
    <p:extLst>
      <p:ext uri="{19B8F6BF-5375-455C-9EA6-DF929625EA0E}">
        <p15:presenceInfo xmlns:p15="http://schemas.microsoft.com/office/powerpoint/2012/main" userId="278371557f016c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Estilo Mé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font" Target="fonts/font3.fntdata"/><Relationship Id="rId206" Type="http://schemas.openxmlformats.org/officeDocument/2006/relationships/font" Target="fonts/font12.fntdata"/><Relationship Id="rId201"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commentAuthors" Target="commentAuthor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font" Target="fonts/font8.fntdata"/><Relationship Id="rId207"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font" Target="fonts/font5.fntdata"/><Relationship Id="rId203" Type="http://schemas.openxmlformats.org/officeDocument/2006/relationships/font" Target="fonts/font9.fntdata"/><Relationship Id="rId208"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209" Type="http://schemas.openxmlformats.org/officeDocument/2006/relationships/font" Target="fonts/font15.fntdata"/><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6.fntdata"/><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Lavor" userId="278371557f016c3f" providerId="LiveId" clId="{92BF5F9C-8565-48CD-BF8C-7A9C2FA67565}"/>
    <pc:docChg chg="addSld modSld sldOrd">
      <pc:chgData name="João Pedro Lavor" userId="278371557f016c3f" providerId="LiveId" clId="{92BF5F9C-8565-48CD-BF8C-7A9C2FA67565}" dt="2023-01-17T22:42:26.072" v="62" actId="20577"/>
      <pc:docMkLst>
        <pc:docMk/>
      </pc:docMkLst>
      <pc:sldChg chg="modSp add mod ord">
        <pc:chgData name="João Pedro Lavor" userId="278371557f016c3f" providerId="LiveId" clId="{92BF5F9C-8565-48CD-BF8C-7A9C2FA67565}" dt="2023-01-17T22:42:26.072" v="62" actId="20577"/>
        <pc:sldMkLst>
          <pc:docMk/>
          <pc:sldMk cId="2889060198" sldId="281"/>
        </pc:sldMkLst>
        <pc:spChg chg="mod">
          <ac:chgData name="João Pedro Lavor" userId="278371557f016c3f" providerId="LiveId" clId="{92BF5F9C-8565-48CD-BF8C-7A9C2FA67565}" dt="2023-01-17T22:40:48.687" v="24" actId="20577"/>
          <ac:spMkLst>
            <pc:docMk/>
            <pc:sldMk cId="2889060198" sldId="281"/>
            <ac:spMk id="2" creationId="{C5A23C24-D181-BFD1-DB67-F17DCFD1D460}"/>
          </ac:spMkLst>
        </pc:spChg>
        <pc:spChg chg="mod">
          <ac:chgData name="João Pedro Lavor" userId="278371557f016c3f" providerId="LiveId" clId="{92BF5F9C-8565-48CD-BF8C-7A9C2FA67565}" dt="2023-01-17T22:42:26.072" v="62" actId="20577"/>
          <ac:spMkLst>
            <pc:docMk/>
            <pc:sldMk cId="2889060198" sldId="281"/>
            <ac:spMk id="3" creationId="{4A766B3A-3728-F0B0-56EB-172B02E7E606}"/>
          </ac:spMkLst>
        </pc:spChg>
        <pc:spChg chg="mod">
          <ac:chgData name="João Pedro Lavor" userId="278371557f016c3f" providerId="LiveId" clId="{92BF5F9C-8565-48CD-BF8C-7A9C2FA67565}" dt="2023-01-17T22:40:54.270" v="27" actId="20577"/>
          <ac:spMkLst>
            <pc:docMk/>
            <pc:sldMk cId="2889060198" sldId="281"/>
            <ac:spMk id="4" creationId="{B5FF65FA-DE3A-3C8F-CA4A-EFCBE33ED22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62DFB2-579D-4593-8B3D-8B0DE228D581}" type="doc">
      <dgm:prSet loTypeId="urn:microsoft.com/office/officeart/2005/8/layout/process1" loCatId="process" qsTypeId="urn:microsoft.com/office/officeart/2005/8/quickstyle/3d4" qsCatId="3D" csTypeId="urn:microsoft.com/office/officeart/2005/8/colors/accent1_2" csCatId="accent1" phldr="1"/>
      <dgm:spPr/>
      <dgm:t>
        <a:bodyPr/>
        <a:lstStyle/>
        <a:p>
          <a:endParaRPr lang="pt-BR"/>
        </a:p>
      </dgm:t>
    </dgm:pt>
    <dgm:pt modelId="{AB580E71-6735-48EE-95E0-D3F497C4A747}">
      <dgm:prSet phldrT="[Texto]"/>
      <dgm:spPr/>
      <dgm:t>
        <a:bodyPr/>
        <a:lstStyle/>
        <a:p>
          <a:r>
            <a:rPr lang="pt-BR" dirty="0"/>
            <a:t>Entendimento sobre modelo de recomendações</a:t>
          </a:r>
        </a:p>
      </dgm:t>
    </dgm:pt>
    <dgm:pt modelId="{5D915221-36E9-4400-9AF9-CD23B2DAC7FE}" type="parTrans" cxnId="{A43CD320-BEF1-4758-A34C-FA8F05E83F13}">
      <dgm:prSet/>
      <dgm:spPr/>
      <dgm:t>
        <a:bodyPr/>
        <a:lstStyle/>
        <a:p>
          <a:endParaRPr lang="pt-BR"/>
        </a:p>
      </dgm:t>
    </dgm:pt>
    <dgm:pt modelId="{7779B431-C703-4BC8-9627-0F0BC8801656}" type="sibTrans" cxnId="{A43CD320-BEF1-4758-A34C-FA8F05E83F13}">
      <dgm:prSet/>
      <dgm:spPr/>
      <dgm:t>
        <a:bodyPr/>
        <a:lstStyle/>
        <a:p>
          <a:endParaRPr lang="pt-BR"/>
        </a:p>
      </dgm:t>
    </dgm:pt>
    <dgm:pt modelId="{F1771380-CFB8-4075-8AFF-D514CB85D473}">
      <dgm:prSet phldrT="[Texto]"/>
      <dgm:spPr/>
      <dgm:t>
        <a:bodyPr/>
        <a:lstStyle/>
        <a:p>
          <a:r>
            <a:rPr lang="pt-BR" dirty="0"/>
            <a:t>Como as empresas usam sistemas de recomendações</a:t>
          </a:r>
        </a:p>
        <a:p>
          <a:endParaRPr lang="pt-BR" dirty="0"/>
        </a:p>
      </dgm:t>
    </dgm:pt>
    <dgm:pt modelId="{9457EBD5-D6AC-43A4-B365-1F752D7A5C7A}" type="parTrans" cxnId="{2065ACF1-899A-4E47-8B9E-80E4B182BFD8}">
      <dgm:prSet/>
      <dgm:spPr/>
      <dgm:t>
        <a:bodyPr/>
        <a:lstStyle/>
        <a:p>
          <a:endParaRPr lang="pt-BR"/>
        </a:p>
      </dgm:t>
    </dgm:pt>
    <dgm:pt modelId="{87A5B79D-5E2B-47C5-A2DB-FC1BD71EEE4C}" type="sibTrans" cxnId="{2065ACF1-899A-4E47-8B9E-80E4B182BFD8}">
      <dgm:prSet/>
      <dgm:spPr/>
      <dgm:t>
        <a:bodyPr/>
        <a:lstStyle/>
        <a:p>
          <a:endParaRPr lang="pt-BR"/>
        </a:p>
      </dgm:t>
    </dgm:pt>
    <dgm:pt modelId="{3DDE6B1C-8B5B-4017-940E-634C9C680595}">
      <dgm:prSet phldrT="[Texto]"/>
      <dgm:spPr/>
      <dgm:t>
        <a:bodyPr/>
        <a:lstStyle/>
        <a:p>
          <a:r>
            <a:rPr lang="pt-BR" dirty="0"/>
            <a:t>Quais desafios </a:t>
          </a:r>
          <a:r>
            <a:rPr lang="pt-BR" b="0" dirty="0">
              <a:solidFill>
                <a:schemeClr val="bg2"/>
              </a:solidFill>
            </a:rPr>
            <a:t>reais</a:t>
          </a:r>
          <a:r>
            <a:rPr lang="pt-BR" b="1" dirty="0"/>
            <a:t> </a:t>
          </a:r>
          <a:r>
            <a:rPr lang="pt-BR" b="0" dirty="0"/>
            <a:t>irei enfrentar ao construir um sistema de recomendações</a:t>
          </a:r>
        </a:p>
      </dgm:t>
    </dgm:pt>
    <dgm:pt modelId="{C7AD1B4B-4639-4D11-A676-96D82EFD2AB1}" type="parTrans" cxnId="{DAE8FA32-212A-434A-B7FB-BE348A8E2D36}">
      <dgm:prSet/>
      <dgm:spPr/>
      <dgm:t>
        <a:bodyPr/>
        <a:lstStyle/>
        <a:p>
          <a:endParaRPr lang="pt-BR"/>
        </a:p>
      </dgm:t>
    </dgm:pt>
    <dgm:pt modelId="{B6BFB513-2577-4E00-BDCC-03D8B56E3CCF}" type="sibTrans" cxnId="{DAE8FA32-212A-434A-B7FB-BE348A8E2D36}">
      <dgm:prSet/>
      <dgm:spPr/>
      <dgm:t>
        <a:bodyPr/>
        <a:lstStyle/>
        <a:p>
          <a:endParaRPr lang="pt-BR"/>
        </a:p>
      </dgm:t>
    </dgm:pt>
    <dgm:pt modelId="{7DB702FE-1DEC-4113-AE0F-1A1793C02327}">
      <dgm:prSet/>
      <dgm:spPr/>
      <dgm:t>
        <a:bodyPr/>
        <a:lstStyle/>
        <a:p>
          <a:r>
            <a:rPr lang="pt-BR" dirty="0"/>
            <a:t>Aplicação prática de diversos tipos de modelos de recomendação</a:t>
          </a:r>
        </a:p>
      </dgm:t>
    </dgm:pt>
    <dgm:pt modelId="{958E2198-6DAD-4839-9A75-F92D8D12C1EE}" type="parTrans" cxnId="{06997AF4-85DD-4DDA-A3D4-15DEBC650512}">
      <dgm:prSet/>
      <dgm:spPr/>
      <dgm:t>
        <a:bodyPr/>
        <a:lstStyle/>
        <a:p>
          <a:endParaRPr lang="pt-BR"/>
        </a:p>
      </dgm:t>
    </dgm:pt>
    <dgm:pt modelId="{B9C4DF25-B243-4BAE-8AC0-174CE3EA4FF7}" type="sibTrans" cxnId="{06997AF4-85DD-4DDA-A3D4-15DEBC650512}">
      <dgm:prSet/>
      <dgm:spPr/>
      <dgm:t>
        <a:bodyPr/>
        <a:lstStyle/>
        <a:p>
          <a:endParaRPr lang="pt-BR"/>
        </a:p>
      </dgm:t>
    </dgm:pt>
    <dgm:pt modelId="{8F5CD5A7-C837-477B-9CA1-46F022F2084D}" type="pres">
      <dgm:prSet presAssocID="{8962DFB2-579D-4593-8B3D-8B0DE228D581}" presName="Name0" presStyleCnt="0">
        <dgm:presLayoutVars>
          <dgm:dir/>
          <dgm:resizeHandles val="exact"/>
        </dgm:presLayoutVars>
      </dgm:prSet>
      <dgm:spPr/>
    </dgm:pt>
    <dgm:pt modelId="{1AD991DB-77D9-46ED-A282-A627E6CE36C8}" type="pres">
      <dgm:prSet presAssocID="{AB580E71-6735-48EE-95E0-D3F497C4A747}" presName="node" presStyleLbl="node1" presStyleIdx="0" presStyleCnt="4">
        <dgm:presLayoutVars>
          <dgm:bulletEnabled val="1"/>
        </dgm:presLayoutVars>
      </dgm:prSet>
      <dgm:spPr/>
    </dgm:pt>
    <dgm:pt modelId="{B60EF58F-A30D-4084-8B60-1432B7849E84}" type="pres">
      <dgm:prSet presAssocID="{7779B431-C703-4BC8-9627-0F0BC8801656}" presName="sibTrans" presStyleLbl="sibTrans2D1" presStyleIdx="0" presStyleCnt="3"/>
      <dgm:spPr/>
    </dgm:pt>
    <dgm:pt modelId="{E01C23C6-2923-4BD3-99CF-88B445C604D9}" type="pres">
      <dgm:prSet presAssocID="{7779B431-C703-4BC8-9627-0F0BC8801656}" presName="connectorText" presStyleLbl="sibTrans2D1" presStyleIdx="0" presStyleCnt="3"/>
      <dgm:spPr/>
    </dgm:pt>
    <dgm:pt modelId="{6A146466-B5DA-4FDD-ABDB-C96105BBECCD}" type="pres">
      <dgm:prSet presAssocID="{F1771380-CFB8-4075-8AFF-D514CB85D473}" presName="node" presStyleLbl="node1" presStyleIdx="1" presStyleCnt="4">
        <dgm:presLayoutVars>
          <dgm:bulletEnabled val="1"/>
        </dgm:presLayoutVars>
      </dgm:prSet>
      <dgm:spPr/>
    </dgm:pt>
    <dgm:pt modelId="{D6C0C74D-256F-4FA9-B274-6E2D4CE8C080}" type="pres">
      <dgm:prSet presAssocID="{87A5B79D-5E2B-47C5-A2DB-FC1BD71EEE4C}" presName="sibTrans" presStyleLbl="sibTrans2D1" presStyleIdx="1" presStyleCnt="3"/>
      <dgm:spPr/>
    </dgm:pt>
    <dgm:pt modelId="{55E19C38-5372-4611-8CB5-E6D5952FB7ED}" type="pres">
      <dgm:prSet presAssocID="{87A5B79D-5E2B-47C5-A2DB-FC1BD71EEE4C}" presName="connectorText" presStyleLbl="sibTrans2D1" presStyleIdx="1" presStyleCnt="3"/>
      <dgm:spPr/>
    </dgm:pt>
    <dgm:pt modelId="{FDD7F0DB-0685-4A2C-A4B5-783C4ACFF286}" type="pres">
      <dgm:prSet presAssocID="{3DDE6B1C-8B5B-4017-940E-634C9C680595}" presName="node" presStyleLbl="node1" presStyleIdx="2" presStyleCnt="4">
        <dgm:presLayoutVars>
          <dgm:bulletEnabled val="1"/>
        </dgm:presLayoutVars>
      </dgm:prSet>
      <dgm:spPr/>
    </dgm:pt>
    <dgm:pt modelId="{E5C7444E-D35F-4DC2-B591-CCAA41AE781E}" type="pres">
      <dgm:prSet presAssocID="{B6BFB513-2577-4E00-BDCC-03D8B56E3CCF}" presName="sibTrans" presStyleLbl="sibTrans2D1" presStyleIdx="2" presStyleCnt="3"/>
      <dgm:spPr/>
    </dgm:pt>
    <dgm:pt modelId="{B264F1E3-8589-48C5-87BC-1264D05EA933}" type="pres">
      <dgm:prSet presAssocID="{B6BFB513-2577-4E00-BDCC-03D8B56E3CCF}" presName="connectorText" presStyleLbl="sibTrans2D1" presStyleIdx="2" presStyleCnt="3"/>
      <dgm:spPr/>
    </dgm:pt>
    <dgm:pt modelId="{F6DE0E08-AF1E-4906-BF1E-7DD6C6B1DEC6}" type="pres">
      <dgm:prSet presAssocID="{7DB702FE-1DEC-4113-AE0F-1A1793C02327}" presName="node" presStyleLbl="node1" presStyleIdx="3" presStyleCnt="4">
        <dgm:presLayoutVars>
          <dgm:bulletEnabled val="1"/>
        </dgm:presLayoutVars>
      </dgm:prSet>
      <dgm:spPr/>
    </dgm:pt>
  </dgm:ptLst>
  <dgm:cxnLst>
    <dgm:cxn modelId="{353D9511-30BD-4B00-9C7E-21726616C8A3}" type="presOf" srcId="{3DDE6B1C-8B5B-4017-940E-634C9C680595}" destId="{FDD7F0DB-0685-4A2C-A4B5-783C4ACFF286}" srcOrd="0" destOrd="0" presId="urn:microsoft.com/office/officeart/2005/8/layout/process1"/>
    <dgm:cxn modelId="{A43CD320-BEF1-4758-A34C-FA8F05E83F13}" srcId="{8962DFB2-579D-4593-8B3D-8B0DE228D581}" destId="{AB580E71-6735-48EE-95E0-D3F497C4A747}" srcOrd="0" destOrd="0" parTransId="{5D915221-36E9-4400-9AF9-CD23B2DAC7FE}" sibTransId="{7779B431-C703-4BC8-9627-0F0BC8801656}"/>
    <dgm:cxn modelId="{DAE8FA32-212A-434A-B7FB-BE348A8E2D36}" srcId="{8962DFB2-579D-4593-8B3D-8B0DE228D581}" destId="{3DDE6B1C-8B5B-4017-940E-634C9C680595}" srcOrd="2" destOrd="0" parTransId="{C7AD1B4B-4639-4D11-A676-96D82EFD2AB1}" sibTransId="{B6BFB513-2577-4E00-BDCC-03D8B56E3CCF}"/>
    <dgm:cxn modelId="{BB491035-4958-4C89-BF44-CCF6C4CD3FEA}" type="presOf" srcId="{87A5B79D-5E2B-47C5-A2DB-FC1BD71EEE4C}" destId="{D6C0C74D-256F-4FA9-B274-6E2D4CE8C080}" srcOrd="0" destOrd="0" presId="urn:microsoft.com/office/officeart/2005/8/layout/process1"/>
    <dgm:cxn modelId="{276CD739-34A8-4FAE-AAA6-1A90E298BCAC}" type="presOf" srcId="{B6BFB513-2577-4E00-BDCC-03D8B56E3CCF}" destId="{B264F1E3-8589-48C5-87BC-1264D05EA933}" srcOrd="1" destOrd="0" presId="urn:microsoft.com/office/officeart/2005/8/layout/process1"/>
    <dgm:cxn modelId="{A0A53E5F-37BB-453A-90E6-69BAED86D312}" type="presOf" srcId="{AB580E71-6735-48EE-95E0-D3F497C4A747}" destId="{1AD991DB-77D9-46ED-A282-A627E6CE36C8}" srcOrd="0" destOrd="0" presId="urn:microsoft.com/office/officeart/2005/8/layout/process1"/>
    <dgm:cxn modelId="{235F858B-B1B7-44C3-A4EF-B4A4BCCDB9C5}" type="presOf" srcId="{7DB702FE-1DEC-4113-AE0F-1A1793C02327}" destId="{F6DE0E08-AF1E-4906-BF1E-7DD6C6B1DEC6}" srcOrd="0" destOrd="0" presId="urn:microsoft.com/office/officeart/2005/8/layout/process1"/>
    <dgm:cxn modelId="{22FBE4AB-9DD4-4E35-8574-A51A4C1E3F7B}" type="presOf" srcId="{F1771380-CFB8-4075-8AFF-D514CB85D473}" destId="{6A146466-B5DA-4FDD-ABDB-C96105BBECCD}" srcOrd="0" destOrd="0" presId="urn:microsoft.com/office/officeart/2005/8/layout/process1"/>
    <dgm:cxn modelId="{8761C1B9-8330-46DD-B168-F9B277A36D47}" type="presOf" srcId="{7779B431-C703-4BC8-9627-0F0BC8801656}" destId="{E01C23C6-2923-4BD3-99CF-88B445C604D9}" srcOrd="1" destOrd="0" presId="urn:microsoft.com/office/officeart/2005/8/layout/process1"/>
    <dgm:cxn modelId="{2233E3BA-6F4D-40BD-8C3A-26020D6F969B}" type="presOf" srcId="{B6BFB513-2577-4E00-BDCC-03D8B56E3CCF}" destId="{E5C7444E-D35F-4DC2-B591-CCAA41AE781E}" srcOrd="0" destOrd="0" presId="urn:microsoft.com/office/officeart/2005/8/layout/process1"/>
    <dgm:cxn modelId="{B514D6CD-615A-43AC-BC8B-426854FADD18}" type="presOf" srcId="{87A5B79D-5E2B-47C5-A2DB-FC1BD71EEE4C}" destId="{55E19C38-5372-4611-8CB5-E6D5952FB7ED}" srcOrd="1" destOrd="0" presId="urn:microsoft.com/office/officeart/2005/8/layout/process1"/>
    <dgm:cxn modelId="{2065ACF1-899A-4E47-8B9E-80E4B182BFD8}" srcId="{8962DFB2-579D-4593-8B3D-8B0DE228D581}" destId="{F1771380-CFB8-4075-8AFF-D514CB85D473}" srcOrd="1" destOrd="0" parTransId="{9457EBD5-D6AC-43A4-B365-1F752D7A5C7A}" sibTransId="{87A5B79D-5E2B-47C5-A2DB-FC1BD71EEE4C}"/>
    <dgm:cxn modelId="{6E6677F2-B9BE-4051-A49F-BDB7821E5319}" type="presOf" srcId="{7779B431-C703-4BC8-9627-0F0BC8801656}" destId="{B60EF58F-A30D-4084-8B60-1432B7849E84}" srcOrd="0" destOrd="0" presId="urn:microsoft.com/office/officeart/2005/8/layout/process1"/>
    <dgm:cxn modelId="{06997AF4-85DD-4DDA-A3D4-15DEBC650512}" srcId="{8962DFB2-579D-4593-8B3D-8B0DE228D581}" destId="{7DB702FE-1DEC-4113-AE0F-1A1793C02327}" srcOrd="3" destOrd="0" parTransId="{958E2198-6DAD-4839-9A75-F92D8D12C1EE}" sibTransId="{B9C4DF25-B243-4BAE-8AC0-174CE3EA4FF7}"/>
    <dgm:cxn modelId="{C4BA4CFA-84E6-4CA6-914E-6A756A3A1DE1}" type="presOf" srcId="{8962DFB2-579D-4593-8B3D-8B0DE228D581}" destId="{8F5CD5A7-C837-477B-9CA1-46F022F2084D}" srcOrd="0" destOrd="0" presId="urn:microsoft.com/office/officeart/2005/8/layout/process1"/>
    <dgm:cxn modelId="{A381626B-6E39-4794-81D6-D149D510E256}" type="presParOf" srcId="{8F5CD5A7-C837-477B-9CA1-46F022F2084D}" destId="{1AD991DB-77D9-46ED-A282-A627E6CE36C8}" srcOrd="0" destOrd="0" presId="urn:microsoft.com/office/officeart/2005/8/layout/process1"/>
    <dgm:cxn modelId="{CDFA47D0-AE28-4E89-BD7A-3E53AC36C27D}" type="presParOf" srcId="{8F5CD5A7-C837-477B-9CA1-46F022F2084D}" destId="{B60EF58F-A30D-4084-8B60-1432B7849E84}" srcOrd="1" destOrd="0" presId="urn:microsoft.com/office/officeart/2005/8/layout/process1"/>
    <dgm:cxn modelId="{420D530D-ACB3-4E27-BC19-0EBCAA14309E}" type="presParOf" srcId="{B60EF58F-A30D-4084-8B60-1432B7849E84}" destId="{E01C23C6-2923-4BD3-99CF-88B445C604D9}" srcOrd="0" destOrd="0" presId="urn:microsoft.com/office/officeart/2005/8/layout/process1"/>
    <dgm:cxn modelId="{BB4C7AA9-EC21-442E-A216-DEA57DE725F3}" type="presParOf" srcId="{8F5CD5A7-C837-477B-9CA1-46F022F2084D}" destId="{6A146466-B5DA-4FDD-ABDB-C96105BBECCD}" srcOrd="2" destOrd="0" presId="urn:microsoft.com/office/officeart/2005/8/layout/process1"/>
    <dgm:cxn modelId="{66EAFA97-FA6E-4730-B183-31586A83984E}" type="presParOf" srcId="{8F5CD5A7-C837-477B-9CA1-46F022F2084D}" destId="{D6C0C74D-256F-4FA9-B274-6E2D4CE8C080}" srcOrd="3" destOrd="0" presId="urn:microsoft.com/office/officeart/2005/8/layout/process1"/>
    <dgm:cxn modelId="{45EB2C88-DFF0-4B58-B11F-7991AD8FDBF9}" type="presParOf" srcId="{D6C0C74D-256F-4FA9-B274-6E2D4CE8C080}" destId="{55E19C38-5372-4611-8CB5-E6D5952FB7ED}" srcOrd="0" destOrd="0" presId="urn:microsoft.com/office/officeart/2005/8/layout/process1"/>
    <dgm:cxn modelId="{1A8BDB30-8292-4A91-B0DD-BF4D54BAA56E}" type="presParOf" srcId="{8F5CD5A7-C837-477B-9CA1-46F022F2084D}" destId="{FDD7F0DB-0685-4A2C-A4B5-783C4ACFF286}" srcOrd="4" destOrd="0" presId="urn:microsoft.com/office/officeart/2005/8/layout/process1"/>
    <dgm:cxn modelId="{4F4EAC54-2687-4A93-8C85-8ACD2343CBE5}" type="presParOf" srcId="{8F5CD5A7-C837-477B-9CA1-46F022F2084D}" destId="{E5C7444E-D35F-4DC2-B591-CCAA41AE781E}" srcOrd="5" destOrd="0" presId="urn:microsoft.com/office/officeart/2005/8/layout/process1"/>
    <dgm:cxn modelId="{C30CD555-EFFD-4FB3-9DA7-C33866C88F13}" type="presParOf" srcId="{E5C7444E-D35F-4DC2-B591-CCAA41AE781E}" destId="{B264F1E3-8589-48C5-87BC-1264D05EA933}" srcOrd="0" destOrd="0" presId="urn:microsoft.com/office/officeart/2005/8/layout/process1"/>
    <dgm:cxn modelId="{8802BAAC-95A1-4108-B3C2-11431F399B90}" type="presParOf" srcId="{8F5CD5A7-C837-477B-9CA1-46F022F2084D}" destId="{F6DE0E08-AF1E-4906-BF1E-7DD6C6B1DEC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000163-8522-4951-8C33-485D1D1901F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98DBAA6F-4879-4614-A32E-105930F7C3E5}">
      <dgm:prSet phldrT="[Texto]" custT="1"/>
      <dgm:spPr/>
      <dgm:t>
        <a:bodyPr/>
        <a:lstStyle/>
        <a:p>
          <a:r>
            <a:rPr lang="pt-BR" sz="1400" dirty="0"/>
            <a:t>Sistemas de Recomendação</a:t>
          </a:r>
        </a:p>
      </dgm:t>
    </dgm:pt>
    <dgm:pt modelId="{B2F798F8-323A-41D8-9CAA-469B2DF9D8EA}" type="parTrans" cxnId="{60FDFB5E-B0F6-44C9-86F2-8204B50273CF}">
      <dgm:prSet/>
      <dgm:spPr/>
      <dgm:t>
        <a:bodyPr/>
        <a:lstStyle/>
        <a:p>
          <a:endParaRPr lang="pt-BR"/>
        </a:p>
      </dgm:t>
    </dgm:pt>
    <dgm:pt modelId="{9897BD36-680D-457C-BCE6-C26E345C4E21}" type="sibTrans" cxnId="{60FDFB5E-B0F6-44C9-86F2-8204B50273CF}">
      <dgm:prSet/>
      <dgm:spPr/>
      <dgm:t>
        <a:bodyPr/>
        <a:lstStyle/>
        <a:p>
          <a:endParaRPr lang="pt-BR"/>
        </a:p>
      </dgm:t>
    </dgm:pt>
    <dgm:pt modelId="{5F2115D3-A9C0-4C88-9CC5-44F4E9D854A3}">
      <dgm:prSet phldrT="[Texto]" custT="1"/>
      <dgm:spPr/>
      <dgm:t>
        <a:bodyPr/>
        <a:lstStyle/>
        <a:p>
          <a:r>
            <a:rPr lang="pt-BR" sz="1400" dirty="0"/>
            <a:t>Baseado em Conteúdo</a:t>
          </a:r>
        </a:p>
      </dgm:t>
    </dgm:pt>
    <dgm:pt modelId="{64A7BFA6-8ECE-4139-A43A-9D4B9E8656BF}" type="parTrans" cxnId="{0E15FF34-0AE1-4500-8EEE-CD5D6FA49BAE}">
      <dgm:prSet/>
      <dgm:spPr/>
      <dgm:t>
        <a:bodyPr/>
        <a:lstStyle/>
        <a:p>
          <a:endParaRPr lang="pt-BR"/>
        </a:p>
      </dgm:t>
    </dgm:pt>
    <dgm:pt modelId="{DE3B8181-F71C-4940-B7F0-90A0ED9AF1D7}" type="sibTrans" cxnId="{0E15FF34-0AE1-4500-8EEE-CD5D6FA49BAE}">
      <dgm:prSet/>
      <dgm:spPr/>
      <dgm:t>
        <a:bodyPr/>
        <a:lstStyle/>
        <a:p>
          <a:endParaRPr lang="pt-BR"/>
        </a:p>
      </dgm:t>
    </dgm:pt>
    <dgm:pt modelId="{3A2F995F-4F1A-4FAA-9395-9C4BDA3726C5}">
      <dgm:prSet phldrT="[Texto]" custT="1"/>
      <dgm:spPr/>
      <dgm:t>
        <a:bodyPr/>
        <a:lstStyle/>
        <a:p>
          <a:r>
            <a:rPr lang="pt-BR" sz="1400" dirty="0"/>
            <a:t>Filtragem Colaborativa</a:t>
          </a:r>
        </a:p>
      </dgm:t>
    </dgm:pt>
    <dgm:pt modelId="{432F05EC-C42B-4E5B-9BBE-3E136C473C94}" type="parTrans" cxnId="{29091B26-9C77-43B7-A1CA-512A133E01FC}">
      <dgm:prSet/>
      <dgm:spPr/>
      <dgm:t>
        <a:bodyPr/>
        <a:lstStyle/>
        <a:p>
          <a:endParaRPr lang="pt-BR"/>
        </a:p>
      </dgm:t>
    </dgm:pt>
    <dgm:pt modelId="{4D680D8A-2E34-4392-8F38-3D76ACC78682}" type="sibTrans" cxnId="{29091B26-9C77-43B7-A1CA-512A133E01FC}">
      <dgm:prSet/>
      <dgm:spPr/>
      <dgm:t>
        <a:bodyPr/>
        <a:lstStyle/>
        <a:p>
          <a:endParaRPr lang="pt-BR"/>
        </a:p>
      </dgm:t>
    </dgm:pt>
    <dgm:pt modelId="{ED98A304-860A-47D4-9534-D6A881894BE8}">
      <dgm:prSet phldrT="[Texto]" custT="1"/>
      <dgm:spPr/>
      <dgm:t>
        <a:bodyPr/>
        <a:lstStyle/>
        <a:p>
          <a:r>
            <a:rPr lang="pt-BR" sz="1400" dirty="0"/>
            <a:t>Baseada em conhecimento</a:t>
          </a:r>
        </a:p>
      </dgm:t>
    </dgm:pt>
    <dgm:pt modelId="{33143DE2-3F6B-4D84-834E-678D54D8E017}" type="parTrans" cxnId="{92A990E1-8F58-4E36-B791-B9AA1101283D}">
      <dgm:prSet/>
      <dgm:spPr/>
      <dgm:t>
        <a:bodyPr/>
        <a:lstStyle/>
        <a:p>
          <a:endParaRPr lang="pt-BR"/>
        </a:p>
      </dgm:t>
    </dgm:pt>
    <dgm:pt modelId="{5923BF73-608D-48D0-97AB-F1DB29BEF2D4}" type="sibTrans" cxnId="{92A990E1-8F58-4E36-B791-B9AA1101283D}">
      <dgm:prSet/>
      <dgm:spPr/>
      <dgm:t>
        <a:bodyPr/>
        <a:lstStyle/>
        <a:p>
          <a:endParaRPr lang="pt-BR"/>
        </a:p>
      </dgm:t>
    </dgm:pt>
    <dgm:pt modelId="{608D9BCD-B651-4694-B10D-9F0911D3C3E6}" type="pres">
      <dgm:prSet presAssocID="{A2000163-8522-4951-8C33-485D1D1901FE}" presName="hierChild1" presStyleCnt="0">
        <dgm:presLayoutVars>
          <dgm:orgChart val="1"/>
          <dgm:chPref val="1"/>
          <dgm:dir/>
          <dgm:animOne val="branch"/>
          <dgm:animLvl val="lvl"/>
          <dgm:resizeHandles/>
        </dgm:presLayoutVars>
      </dgm:prSet>
      <dgm:spPr/>
    </dgm:pt>
    <dgm:pt modelId="{31512C77-CEFD-4DDC-BD57-B500DD1498A9}" type="pres">
      <dgm:prSet presAssocID="{98DBAA6F-4879-4614-A32E-105930F7C3E5}" presName="hierRoot1" presStyleCnt="0">
        <dgm:presLayoutVars>
          <dgm:hierBranch val="init"/>
        </dgm:presLayoutVars>
      </dgm:prSet>
      <dgm:spPr/>
    </dgm:pt>
    <dgm:pt modelId="{EAED387E-3652-487D-AFDE-F29786EAD277}" type="pres">
      <dgm:prSet presAssocID="{98DBAA6F-4879-4614-A32E-105930F7C3E5}" presName="rootComposite1" presStyleCnt="0"/>
      <dgm:spPr/>
    </dgm:pt>
    <dgm:pt modelId="{38D4042E-45F6-45DC-9FE3-EABFA3902499}" type="pres">
      <dgm:prSet presAssocID="{98DBAA6F-4879-4614-A32E-105930F7C3E5}" presName="rootText1" presStyleLbl="node0" presStyleIdx="0" presStyleCnt="1">
        <dgm:presLayoutVars>
          <dgm:chPref val="3"/>
        </dgm:presLayoutVars>
      </dgm:prSet>
      <dgm:spPr/>
    </dgm:pt>
    <dgm:pt modelId="{A1E5C138-61E2-4B84-B29B-6D11490B1C9C}" type="pres">
      <dgm:prSet presAssocID="{98DBAA6F-4879-4614-A32E-105930F7C3E5}" presName="rootConnector1" presStyleLbl="node1" presStyleIdx="0" presStyleCnt="0"/>
      <dgm:spPr/>
    </dgm:pt>
    <dgm:pt modelId="{89296D0F-DD39-461A-9ADF-9DA1DE8DB2C6}" type="pres">
      <dgm:prSet presAssocID="{98DBAA6F-4879-4614-A32E-105930F7C3E5}" presName="hierChild2" presStyleCnt="0"/>
      <dgm:spPr/>
    </dgm:pt>
    <dgm:pt modelId="{F9278B5E-7F13-4188-98F3-B866ED0629FA}" type="pres">
      <dgm:prSet presAssocID="{64A7BFA6-8ECE-4139-A43A-9D4B9E8656BF}" presName="Name37" presStyleLbl="parChTrans1D2" presStyleIdx="0" presStyleCnt="3"/>
      <dgm:spPr/>
    </dgm:pt>
    <dgm:pt modelId="{46BE16DC-ED86-4FB9-A29A-C4028078A85B}" type="pres">
      <dgm:prSet presAssocID="{5F2115D3-A9C0-4C88-9CC5-44F4E9D854A3}" presName="hierRoot2" presStyleCnt="0">
        <dgm:presLayoutVars>
          <dgm:hierBranch val="init"/>
        </dgm:presLayoutVars>
      </dgm:prSet>
      <dgm:spPr/>
    </dgm:pt>
    <dgm:pt modelId="{37D4C8A2-A91A-4568-B57F-6F41DF3A7074}" type="pres">
      <dgm:prSet presAssocID="{5F2115D3-A9C0-4C88-9CC5-44F4E9D854A3}" presName="rootComposite" presStyleCnt="0"/>
      <dgm:spPr/>
    </dgm:pt>
    <dgm:pt modelId="{7E77B513-C7DD-4807-A702-71425D9BBFEA}" type="pres">
      <dgm:prSet presAssocID="{5F2115D3-A9C0-4C88-9CC5-44F4E9D854A3}" presName="rootText" presStyleLbl="node2" presStyleIdx="0" presStyleCnt="3">
        <dgm:presLayoutVars>
          <dgm:chPref val="3"/>
        </dgm:presLayoutVars>
      </dgm:prSet>
      <dgm:spPr/>
    </dgm:pt>
    <dgm:pt modelId="{CDE6AAF4-F7CB-48D5-8533-675A23C1CCCA}" type="pres">
      <dgm:prSet presAssocID="{5F2115D3-A9C0-4C88-9CC5-44F4E9D854A3}" presName="rootConnector" presStyleLbl="node2" presStyleIdx="0" presStyleCnt="3"/>
      <dgm:spPr/>
    </dgm:pt>
    <dgm:pt modelId="{1469A163-27C4-4418-A885-627348DB4A63}" type="pres">
      <dgm:prSet presAssocID="{5F2115D3-A9C0-4C88-9CC5-44F4E9D854A3}" presName="hierChild4" presStyleCnt="0"/>
      <dgm:spPr/>
    </dgm:pt>
    <dgm:pt modelId="{CAA2A12A-D0A6-4A18-BEB2-88BDB0DC9744}" type="pres">
      <dgm:prSet presAssocID="{5F2115D3-A9C0-4C88-9CC5-44F4E9D854A3}" presName="hierChild5" presStyleCnt="0"/>
      <dgm:spPr/>
    </dgm:pt>
    <dgm:pt modelId="{FEE64BB1-F7FD-46D7-9F32-95DB0B7AC337}" type="pres">
      <dgm:prSet presAssocID="{432F05EC-C42B-4E5B-9BBE-3E136C473C94}" presName="Name37" presStyleLbl="parChTrans1D2" presStyleIdx="1" presStyleCnt="3"/>
      <dgm:spPr/>
    </dgm:pt>
    <dgm:pt modelId="{C7695862-3085-4A24-9FCD-E8EFB035E735}" type="pres">
      <dgm:prSet presAssocID="{3A2F995F-4F1A-4FAA-9395-9C4BDA3726C5}" presName="hierRoot2" presStyleCnt="0">
        <dgm:presLayoutVars>
          <dgm:hierBranch val="init"/>
        </dgm:presLayoutVars>
      </dgm:prSet>
      <dgm:spPr/>
    </dgm:pt>
    <dgm:pt modelId="{1BA152A6-8DA5-420B-B69D-221F1D7752EF}" type="pres">
      <dgm:prSet presAssocID="{3A2F995F-4F1A-4FAA-9395-9C4BDA3726C5}" presName="rootComposite" presStyleCnt="0"/>
      <dgm:spPr/>
    </dgm:pt>
    <dgm:pt modelId="{457E2D2D-2917-4818-8F6F-E3CCA646B153}" type="pres">
      <dgm:prSet presAssocID="{3A2F995F-4F1A-4FAA-9395-9C4BDA3726C5}" presName="rootText" presStyleLbl="node2" presStyleIdx="1" presStyleCnt="3">
        <dgm:presLayoutVars>
          <dgm:chPref val="3"/>
        </dgm:presLayoutVars>
      </dgm:prSet>
      <dgm:spPr/>
    </dgm:pt>
    <dgm:pt modelId="{36795973-82E5-4C78-8578-B53575F03C22}" type="pres">
      <dgm:prSet presAssocID="{3A2F995F-4F1A-4FAA-9395-9C4BDA3726C5}" presName="rootConnector" presStyleLbl="node2" presStyleIdx="1" presStyleCnt="3"/>
      <dgm:spPr/>
    </dgm:pt>
    <dgm:pt modelId="{BB3F5DC4-7975-4E88-A497-B264D28D8D07}" type="pres">
      <dgm:prSet presAssocID="{3A2F995F-4F1A-4FAA-9395-9C4BDA3726C5}" presName="hierChild4" presStyleCnt="0"/>
      <dgm:spPr/>
    </dgm:pt>
    <dgm:pt modelId="{FBB0BC0D-70D0-417F-B889-E5C5853BDC75}" type="pres">
      <dgm:prSet presAssocID="{3A2F995F-4F1A-4FAA-9395-9C4BDA3726C5}" presName="hierChild5" presStyleCnt="0"/>
      <dgm:spPr/>
    </dgm:pt>
    <dgm:pt modelId="{FF6FA58D-E038-4C7F-9E3E-E19ED66E0D1E}" type="pres">
      <dgm:prSet presAssocID="{33143DE2-3F6B-4D84-834E-678D54D8E017}" presName="Name37" presStyleLbl="parChTrans1D2" presStyleIdx="2" presStyleCnt="3"/>
      <dgm:spPr/>
    </dgm:pt>
    <dgm:pt modelId="{1776B3E5-B462-4D12-8D3F-17B1FB38A67F}" type="pres">
      <dgm:prSet presAssocID="{ED98A304-860A-47D4-9534-D6A881894BE8}" presName="hierRoot2" presStyleCnt="0">
        <dgm:presLayoutVars>
          <dgm:hierBranch val="init"/>
        </dgm:presLayoutVars>
      </dgm:prSet>
      <dgm:spPr/>
    </dgm:pt>
    <dgm:pt modelId="{2DDA4897-9B18-43EE-B711-0420F308DD35}" type="pres">
      <dgm:prSet presAssocID="{ED98A304-860A-47D4-9534-D6A881894BE8}" presName="rootComposite" presStyleCnt="0"/>
      <dgm:spPr/>
    </dgm:pt>
    <dgm:pt modelId="{F798E2FD-A5F5-4268-9FFE-D79359A9649C}" type="pres">
      <dgm:prSet presAssocID="{ED98A304-860A-47D4-9534-D6A881894BE8}" presName="rootText" presStyleLbl="node2" presStyleIdx="2" presStyleCnt="3">
        <dgm:presLayoutVars>
          <dgm:chPref val="3"/>
        </dgm:presLayoutVars>
      </dgm:prSet>
      <dgm:spPr/>
    </dgm:pt>
    <dgm:pt modelId="{1DCF7653-1CFD-42F0-ABF2-993084D196AC}" type="pres">
      <dgm:prSet presAssocID="{ED98A304-860A-47D4-9534-D6A881894BE8}" presName="rootConnector" presStyleLbl="node2" presStyleIdx="2" presStyleCnt="3"/>
      <dgm:spPr/>
    </dgm:pt>
    <dgm:pt modelId="{CFEEDDBF-B8C2-4720-8A36-C04182F683D4}" type="pres">
      <dgm:prSet presAssocID="{ED98A304-860A-47D4-9534-D6A881894BE8}" presName="hierChild4" presStyleCnt="0"/>
      <dgm:spPr/>
    </dgm:pt>
    <dgm:pt modelId="{11F5DB30-E7A4-4F95-9034-5173AB3B4DC8}" type="pres">
      <dgm:prSet presAssocID="{ED98A304-860A-47D4-9534-D6A881894BE8}" presName="hierChild5" presStyleCnt="0"/>
      <dgm:spPr/>
    </dgm:pt>
    <dgm:pt modelId="{01FBE9CE-8B02-4F1E-8398-BEE59B6A70EC}" type="pres">
      <dgm:prSet presAssocID="{98DBAA6F-4879-4614-A32E-105930F7C3E5}" presName="hierChild3" presStyleCnt="0"/>
      <dgm:spPr/>
    </dgm:pt>
  </dgm:ptLst>
  <dgm:cxnLst>
    <dgm:cxn modelId="{006A3423-88A6-42B0-9CDC-8A29F34B499C}" type="presOf" srcId="{64A7BFA6-8ECE-4139-A43A-9D4B9E8656BF}" destId="{F9278B5E-7F13-4188-98F3-B866ED0629FA}" srcOrd="0" destOrd="0" presId="urn:microsoft.com/office/officeart/2005/8/layout/orgChart1"/>
    <dgm:cxn modelId="{29091B26-9C77-43B7-A1CA-512A133E01FC}" srcId="{98DBAA6F-4879-4614-A32E-105930F7C3E5}" destId="{3A2F995F-4F1A-4FAA-9395-9C4BDA3726C5}" srcOrd="1" destOrd="0" parTransId="{432F05EC-C42B-4E5B-9BBE-3E136C473C94}" sibTransId="{4D680D8A-2E34-4392-8F38-3D76ACC78682}"/>
    <dgm:cxn modelId="{8653D332-D59E-4CA4-842F-65D9C51AC4EB}" type="presOf" srcId="{ED98A304-860A-47D4-9534-D6A881894BE8}" destId="{F798E2FD-A5F5-4268-9FFE-D79359A9649C}" srcOrd="0" destOrd="0" presId="urn:microsoft.com/office/officeart/2005/8/layout/orgChart1"/>
    <dgm:cxn modelId="{0E15FF34-0AE1-4500-8EEE-CD5D6FA49BAE}" srcId="{98DBAA6F-4879-4614-A32E-105930F7C3E5}" destId="{5F2115D3-A9C0-4C88-9CC5-44F4E9D854A3}" srcOrd="0" destOrd="0" parTransId="{64A7BFA6-8ECE-4139-A43A-9D4B9E8656BF}" sibTransId="{DE3B8181-F71C-4940-B7F0-90A0ED9AF1D7}"/>
    <dgm:cxn modelId="{60FDFB5E-B0F6-44C9-86F2-8204B50273CF}" srcId="{A2000163-8522-4951-8C33-485D1D1901FE}" destId="{98DBAA6F-4879-4614-A32E-105930F7C3E5}" srcOrd="0" destOrd="0" parTransId="{B2F798F8-323A-41D8-9CAA-469B2DF9D8EA}" sibTransId="{9897BD36-680D-457C-BCE6-C26E345C4E21}"/>
    <dgm:cxn modelId="{560A4441-5AD0-48ED-BCE6-3AEC25A2CB68}" type="presOf" srcId="{A2000163-8522-4951-8C33-485D1D1901FE}" destId="{608D9BCD-B651-4694-B10D-9F0911D3C3E6}" srcOrd="0" destOrd="0" presId="urn:microsoft.com/office/officeart/2005/8/layout/orgChart1"/>
    <dgm:cxn modelId="{38D5A341-24D9-495F-942D-0C8D9C02CCD7}" type="presOf" srcId="{98DBAA6F-4879-4614-A32E-105930F7C3E5}" destId="{A1E5C138-61E2-4B84-B29B-6D11490B1C9C}" srcOrd="1" destOrd="0" presId="urn:microsoft.com/office/officeart/2005/8/layout/orgChart1"/>
    <dgm:cxn modelId="{50BC1F65-A1AA-4996-8E46-4815FE6C491B}" type="presOf" srcId="{3A2F995F-4F1A-4FAA-9395-9C4BDA3726C5}" destId="{36795973-82E5-4C78-8578-B53575F03C22}" srcOrd="1" destOrd="0" presId="urn:microsoft.com/office/officeart/2005/8/layout/orgChart1"/>
    <dgm:cxn modelId="{7897546D-BC42-41AE-A4A0-1BB658D8E6AD}" type="presOf" srcId="{432F05EC-C42B-4E5B-9BBE-3E136C473C94}" destId="{FEE64BB1-F7FD-46D7-9F32-95DB0B7AC337}" srcOrd="0" destOrd="0" presId="urn:microsoft.com/office/officeart/2005/8/layout/orgChart1"/>
    <dgm:cxn modelId="{B842F050-31EF-4FC1-BAD3-2040A85CEF99}" type="presOf" srcId="{3A2F995F-4F1A-4FAA-9395-9C4BDA3726C5}" destId="{457E2D2D-2917-4818-8F6F-E3CCA646B153}" srcOrd="0" destOrd="0" presId="urn:microsoft.com/office/officeart/2005/8/layout/orgChart1"/>
    <dgm:cxn modelId="{2C0DBB73-C52B-4B8C-AF5C-19ADF1C86A89}" type="presOf" srcId="{ED98A304-860A-47D4-9534-D6A881894BE8}" destId="{1DCF7653-1CFD-42F0-ABF2-993084D196AC}" srcOrd="1" destOrd="0" presId="urn:microsoft.com/office/officeart/2005/8/layout/orgChart1"/>
    <dgm:cxn modelId="{8EE89C9A-87C9-4764-82DE-C95E27790EB5}" type="presOf" srcId="{5F2115D3-A9C0-4C88-9CC5-44F4E9D854A3}" destId="{CDE6AAF4-F7CB-48D5-8533-675A23C1CCCA}" srcOrd="1" destOrd="0" presId="urn:microsoft.com/office/officeart/2005/8/layout/orgChart1"/>
    <dgm:cxn modelId="{5A91A0BE-4E30-4C03-B7AD-2DB2A6C2D805}" type="presOf" srcId="{33143DE2-3F6B-4D84-834E-678D54D8E017}" destId="{FF6FA58D-E038-4C7F-9E3E-E19ED66E0D1E}" srcOrd="0" destOrd="0" presId="urn:microsoft.com/office/officeart/2005/8/layout/orgChart1"/>
    <dgm:cxn modelId="{9B874AD3-C90C-4C76-ACB1-FF26CEC9223F}" type="presOf" srcId="{5F2115D3-A9C0-4C88-9CC5-44F4E9D854A3}" destId="{7E77B513-C7DD-4807-A702-71425D9BBFEA}" srcOrd="0" destOrd="0" presId="urn:microsoft.com/office/officeart/2005/8/layout/orgChart1"/>
    <dgm:cxn modelId="{92A990E1-8F58-4E36-B791-B9AA1101283D}" srcId="{98DBAA6F-4879-4614-A32E-105930F7C3E5}" destId="{ED98A304-860A-47D4-9534-D6A881894BE8}" srcOrd="2" destOrd="0" parTransId="{33143DE2-3F6B-4D84-834E-678D54D8E017}" sibTransId="{5923BF73-608D-48D0-97AB-F1DB29BEF2D4}"/>
    <dgm:cxn modelId="{F360B3E9-E2D3-4496-9677-0C7C5A2F0816}" type="presOf" srcId="{98DBAA6F-4879-4614-A32E-105930F7C3E5}" destId="{38D4042E-45F6-45DC-9FE3-EABFA3902499}" srcOrd="0" destOrd="0" presId="urn:microsoft.com/office/officeart/2005/8/layout/orgChart1"/>
    <dgm:cxn modelId="{68B37598-4EC9-4D5E-B9DC-88C3488A6442}" type="presParOf" srcId="{608D9BCD-B651-4694-B10D-9F0911D3C3E6}" destId="{31512C77-CEFD-4DDC-BD57-B500DD1498A9}" srcOrd="0" destOrd="0" presId="urn:microsoft.com/office/officeart/2005/8/layout/orgChart1"/>
    <dgm:cxn modelId="{E33547B6-69B5-4851-9D98-1375D61B794C}" type="presParOf" srcId="{31512C77-CEFD-4DDC-BD57-B500DD1498A9}" destId="{EAED387E-3652-487D-AFDE-F29786EAD277}" srcOrd="0" destOrd="0" presId="urn:microsoft.com/office/officeart/2005/8/layout/orgChart1"/>
    <dgm:cxn modelId="{834C51D6-D22F-4432-94E4-5A0FED6C64E5}" type="presParOf" srcId="{EAED387E-3652-487D-AFDE-F29786EAD277}" destId="{38D4042E-45F6-45DC-9FE3-EABFA3902499}" srcOrd="0" destOrd="0" presId="urn:microsoft.com/office/officeart/2005/8/layout/orgChart1"/>
    <dgm:cxn modelId="{FCD69ED8-B641-448E-B171-C2374253EBFF}" type="presParOf" srcId="{EAED387E-3652-487D-AFDE-F29786EAD277}" destId="{A1E5C138-61E2-4B84-B29B-6D11490B1C9C}" srcOrd="1" destOrd="0" presId="urn:microsoft.com/office/officeart/2005/8/layout/orgChart1"/>
    <dgm:cxn modelId="{E822A43D-4E42-46A0-BD38-9ECCC87E6E83}" type="presParOf" srcId="{31512C77-CEFD-4DDC-BD57-B500DD1498A9}" destId="{89296D0F-DD39-461A-9ADF-9DA1DE8DB2C6}" srcOrd="1" destOrd="0" presId="urn:microsoft.com/office/officeart/2005/8/layout/orgChart1"/>
    <dgm:cxn modelId="{0C478784-FBD1-4D56-93E4-B01ABB2A36E6}" type="presParOf" srcId="{89296D0F-DD39-461A-9ADF-9DA1DE8DB2C6}" destId="{F9278B5E-7F13-4188-98F3-B866ED0629FA}" srcOrd="0" destOrd="0" presId="urn:microsoft.com/office/officeart/2005/8/layout/orgChart1"/>
    <dgm:cxn modelId="{B01DCD8E-3300-4E27-BD6E-B61EC32DE9BC}" type="presParOf" srcId="{89296D0F-DD39-461A-9ADF-9DA1DE8DB2C6}" destId="{46BE16DC-ED86-4FB9-A29A-C4028078A85B}" srcOrd="1" destOrd="0" presId="urn:microsoft.com/office/officeart/2005/8/layout/orgChart1"/>
    <dgm:cxn modelId="{3EE06E31-006C-4E37-92F9-A4961FC7C16B}" type="presParOf" srcId="{46BE16DC-ED86-4FB9-A29A-C4028078A85B}" destId="{37D4C8A2-A91A-4568-B57F-6F41DF3A7074}" srcOrd="0" destOrd="0" presId="urn:microsoft.com/office/officeart/2005/8/layout/orgChart1"/>
    <dgm:cxn modelId="{BC79AF3A-5D11-40F4-9F1E-8AE3A4CB5A5B}" type="presParOf" srcId="{37D4C8A2-A91A-4568-B57F-6F41DF3A7074}" destId="{7E77B513-C7DD-4807-A702-71425D9BBFEA}" srcOrd="0" destOrd="0" presId="urn:microsoft.com/office/officeart/2005/8/layout/orgChart1"/>
    <dgm:cxn modelId="{D35F5C0E-BD78-4678-8A0B-A63C2D8020CB}" type="presParOf" srcId="{37D4C8A2-A91A-4568-B57F-6F41DF3A7074}" destId="{CDE6AAF4-F7CB-48D5-8533-675A23C1CCCA}" srcOrd="1" destOrd="0" presId="urn:microsoft.com/office/officeart/2005/8/layout/orgChart1"/>
    <dgm:cxn modelId="{9366553E-D521-4F07-8D51-BA8FDA9F9462}" type="presParOf" srcId="{46BE16DC-ED86-4FB9-A29A-C4028078A85B}" destId="{1469A163-27C4-4418-A885-627348DB4A63}" srcOrd="1" destOrd="0" presId="urn:microsoft.com/office/officeart/2005/8/layout/orgChart1"/>
    <dgm:cxn modelId="{E159A6A8-3337-4D64-A24C-D9E2531F769C}" type="presParOf" srcId="{46BE16DC-ED86-4FB9-A29A-C4028078A85B}" destId="{CAA2A12A-D0A6-4A18-BEB2-88BDB0DC9744}" srcOrd="2" destOrd="0" presId="urn:microsoft.com/office/officeart/2005/8/layout/orgChart1"/>
    <dgm:cxn modelId="{EF74248E-54E5-4E54-B237-6FD3A7A3CDD0}" type="presParOf" srcId="{89296D0F-DD39-461A-9ADF-9DA1DE8DB2C6}" destId="{FEE64BB1-F7FD-46D7-9F32-95DB0B7AC337}" srcOrd="2" destOrd="0" presId="urn:microsoft.com/office/officeart/2005/8/layout/orgChart1"/>
    <dgm:cxn modelId="{DA8BF8BF-FA7F-4976-96FE-6F6BFBE73504}" type="presParOf" srcId="{89296D0F-DD39-461A-9ADF-9DA1DE8DB2C6}" destId="{C7695862-3085-4A24-9FCD-E8EFB035E735}" srcOrd="3" destOrd="0" presId="urn:microsoft.com/office/officeart/2005/8/layout/orgChart1"/>
    <dgm:cxn modelId="{99892057-2ECA-4193-AECE-56E0F63BA6E0}" type="presParOf" srcId="{C7695862-3085-4A24-9FCD-E8EFB035E735}" destId="{1BA152A6-8DA5-420B-B69D-221F1D7752EF}" srcOrd="0" destOrd="0" presId="urn:microsoft.com/office/officeart/2005/8/layout/orgChart1"/>
    <dgm:cxn modelId="{151BF7E1-8B07-4003-8E3E-F8E7ECE6CBD8}" type="presParOf" srcId="{1BA152A6-8DA5-420B-B69D-221F1D7752EF}" destId="{457E2D2D-2917-4818-8F6F-E3CCA646B153}" srcOrd="0" destOrd="0" presId="urn:microsoft.com/office/officeart/2005/8/layout/orgChart1"/>
    <dgm:cxn modelId="{347D8DDB-206B-4153-B6F3-7B0AB7AA7129}" type="presParOf" srcId="{1BA152A6-8DA5-420B-B69D-221F1D7752EF}" destId="{36795973-82E5-4C78-8578-B53575F03C22}" srcOrd="1" destOrd="0" presId="urn:microsoft.com/office/officeart/2005/8/layout/orgChart1"/>
    <dgm:cxn modelId="{E76363F2-F496-4C3E-B63E-ED31D121C2F4}" type="presParOf" srcId="{C7695862-3085-4A24-9FCD-E8EFB035E735}" destId="{BB3F5DC4-7975-4E88-A497-B264D28D8D07}" srcOrd="1" destOrd="0" presId="urn:microsoft.com/office/officeart/2005/8/layout/orgChart1"/>
    <dgm:cxn modelId="{E82DC7D3-4515-4BAF-97EB-B6418CE5EF7E}" type="presParOf" srcId="{C7695862-3085-4A24-9FCD-E8EFB035E735}" destId="{FBB0BC0D-70D0-417F-B889-E5C5853BDC75}" srcOrd="2" destOrd="0" presId="urn:microsoft.com/office/officeart/2005/8/layout/orgChart1"/>
    <dgm:cxn modelId="{6C972219-DA94-43F3-86D7-2BC8F0FCED1F}" type="presParOf" srcId="{89296D0F-DD39-461A-9ADF-9DA1DE8DB2C6}" destId="{FF6FA58D-E038-4C7F-9E3E-E19ED66E0D1E}" srcOrd="4" destOrd="0" presId="urn:microsoft.com/office/officeart/2005/8/layout/orgChart1"/>
    <dgm:cxn modelId="{1CAC5A11-EF04-4683-B33A-43873C99B89C}" type="presParOf" srcId="{89296D0F-DD39-461A-9ADF-9DA1DE8DB2C6}" destId="{1776B3E5-B462-4D12-8D3F-17B1FB38A67F}" srcOrd="5" destOrd="0" presId="urn:microsoft.com/office/officeart/2005/8/layout/orgChart1"/>
    <dgm:cxn modelId="{EEF453B7-E524-48A6-8ABA-D31E4A7A1546}" type="presParOf" srcId="{1776B3E5-B462-4D12-8D3F-17B1FB38A67F}" destId="{2DDA4897-9B18-43EE-B711-0420F308DD35}" srcOrd="0" destOrd="0" presId="urn:microsoft.com/office/officeart/2005/8/layout/orgChart1"/>
    <dgm:cxn modelId="{297FB6A6-9E44-4350-81C4-B415E9607387}" type="presParOf" srcId="{2DDA4897-9B18-43EE-B711-0420F308DD35}" destId="{F798E2FD-A5F5-4268-9FFE-D79359A9649C}" srcOrd="0" destOrd="0" presId="urn:microsoft.com/office/officeart/2005/8/layout/orgChart1"/>
    <dgm:cxn modelId="{599159CD-DC83-4A9E-B2C3-5852AAF015D5}" type="presParOf" srcId="{2DDA4897-9B18-43EE-B711-0420F308DD35}" destId="{1DCF7653-1CFD-42F0-ABF2-993084D196AC}" srcOrd="1" destOrd="0" presId="urn:microsoft.com/office/officeart/2005/8/layout/orgChart1"/>
    <dgm:cxn modelId="{CF191723-49B6-4A9A-B099-BC9726D0DD09}" type="presParOf" srcId="{1776B3E5-B462-4D12-8D3F-17B1FB38A67F}" destId="{CFEEDDBF-B8C2-4720-8A36-C04182F683D4}" srcOrd="1" destOrd="0" presId="urn:microsoft.com/office/officeart/2005/8/layout/orgChart1"/>
    <dgm:cxn modelId="{F2DF458F-855B-487D-95AE-8AA2340392DF}" type="presParOf" srcId="{1776B3E5-B462-4D12-8D3F-17B1FB38A67F}" destId="{11F5DB30-E7A4-4F95-9034-5173AB3B4DC8}" srcOrd="2" destOrd="0" presId="urn:microsoft.com/office/officeart/2005/8/layout/orgChart1"/>
    <dgm:cxn modelId="{F56A71EB-758A-4320-9DD3-B5E17F6D6E77}" type="presParOf" srcId="{31512C77-CEFD-4DDC-BD57-B500DD1498A9}" destId="{01FBE9CE-8B02-4F1E-8398-BEE59B6A70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000163-8522-4951-8C33-485D1D1901F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98DBAA6F-4879-4614-A32E-105930F7C3E5}">
      <dgm:prSet phldrT="[Texto]" custT="1"/>
      <dgm:spPr/>
      <dgm:t>
        <a:bodyPr/>
        <a:lstStyle/>
        <a:p>
          <a:r>
            <a:rPr lang="pt-BR" sz="1400" dirty="0"/>
            <a:t>Sistemas de Recomendação</a:t>
          </a:r>
        </a:p>
      </dgm:t>
    </dgm:pt>
    <dgm:pt modelId="{B2F798F8-323A-41D8-9CAA-469B2DF9D8EA}" type="parTrans" cxnId="{60FDFB5E-B0F6-44C9-86F2-8204B50273CF}">
      <dgm:prSet/>
      <dgm:spPr/>
      <dgm:t>
        <a:bodyPr/>
        <a:lstStyle/>
        <a:p>
          <a:endParaRPr lang="pt-BR"/>
        </a:p>
      </dgm:t>
    </dgm:pt>
    <dgm:pt modelId="{9897BD36-680D-457C-BCE6-C26E345C4E21}" type="sibTrans" cxnId="{60FDFB5E-B0F6-44C9-86F2-8204B50273CF}">
      <dgm:prSet/>
      <dgm:spPr/>
      <dgm:t>
        <a:bodyPr/>
        <a:lstStyle/>
        <a:p>
          <a:endParaRPr lang="pt-BR"/>
        </a:p>
      </dgm:t>
    </dgm:pt>
    <dgm:pt modelId="{5F2115D3-A9C0-4C88-9CC5-44F4E9D854A3}">
      <dgm:prSet phldrT="[Texto]" custT="1"/>
      <dgm:spPr/>
      <dgm:t>
        <a:bodyPr/>
        <a:lstStyle/>
        <a:p>
          <a:r>
            <a:rPr lang="pt-BR" sz="1400" dirty="0"/>
            <a:t>Baseado em Conteúdo</a:t>
          </a:r>
        </a:p>
      </dgm:t>
    </dgm:pt>
    <dgm:pt modelId="{64A7BFA6-8ECE-4139-A43A-9D4B9E8656BF}" type="parTrans" cxnId="{0E15FF34-0AE1-4500-8EEE-CD5D6FA49BAE}">
      <dgm:prSet/>
      <dgm:spPr/>
      <dgm:t>
        <a:bodyPr/>
        <a:lstStyle/>
        <a:p>
          <a:endParaRPr lang="pt-BR"/>
        </a:p>
      </dgm:t>
    </dgm:pt>
    <dgm:pt modelId="{DE3B8181-F71C-4940-B7F0-90A0ED9AF1D7}" type="sibTrans" cxnId="{0E15FF34-0AE1-4500-8EEE-CD5D6FA49BAE}">
      <dgm:prSet/>
      <dgm:spPr/>
      <dgm:t>
        <a:bodyPr/>
        <a:lstStyle/>
        <a:p>
          <a:endParaRPr lang="pt-BR"/>
        </a:p>
      </dgm:t>
    </dgm:pt>
    <dgm:pt modelId="{3A2F995F-4F1A-4FAA-9395-9C4BDA3726C5}">
      <dgm:prSet phldrT="[Texto]" custT="1"/>
      <dgm:spPr/>
      <dgm:t>
        <a:bodyPr/>
        <a:lstStyle/>
        <a:p>
          <a:r>
            <a:rPr lang="pt-BR" sz="1400" dirty="0"/>
            <a:t>Filtragem Colaborativa</a:t>
          </a:r>
        </a:p>
      </dgm:t>
    </dgm:pt>
    <dgm:pt modelId="{432F05EC-C42B-4E5B-9BBE-3E136C473C94}" type="parTrans" cxnId="{29091B26-9C77-43B7-A1CA-512A133E01FC}">
      <dgm:prSet/>
      <dgm:spPr/>
      <dgm:t>
        <a:bodyPr/>
        <a:lstStyle/>
        <a:p>
          <a:endParaRPr lang="pt-BR"/>
        </a:p>
      </dgm:t>
    </dgm:pt>
    <dgm:pt modelId="{4D680D8A-2E34-4392-8F38-3D76ACC78682}" type="sibTrans" cxnId="{29091B26-9C77-43B7-A1CA-512A133E01FC}">
      <dgm:prSet/>
      <dgm:spPr/>
      <dgm:t>
        <a:bodyPr/>
        <a:lstStyle/>
        <a:p>
          <a:endParaRPr lang="pt-BR"/>
        </a:p>
      </dgm:t>
    </dgm:pt>
    <dgm:pt modelId="{ED98A304-860A-47D4-9534-D6A881894BE8}">
      <dgm:prSet phldrT="[Texto]" custT="1"/>
      <dgm:spPr/>
      <dgm:t>
        <a:bodyPr/>
        <a:lstStyle/>
        <a:p>
          <a:r>
            <a:rPr lang="pt-BR" sz="1400" dirty="0"/>
            <a:t>Baseada em conhecimento</a:t>
          </a:r>
        </a:p>
      </dgm:t>
    </dgm:pt>
    <dgm:pt modelId="{33143DE2-3F6B-4D84-834E-678D54D8E017}" type="parTrans" cxnId="{92A990E1-8F58-4E36-B791-B9AA1101283D}">
      <dgm:prSet/>
      <dgm:spPr/>
      <dgm:t>
        <a:bodyPr/>
        <a:lstStyle/>
        <a:p>
          <a:endParaRPr lang="pt-BR"/>
        </a:p>
      </dgm:t>
    </dgm:pt>
    <dgm:pt modelId="{5923BF73-608D-48D0-97AB-F1DB29BEF2D4}" type="sibTrans" cxnId="{92A990E1-8F58-4E36-B791-B9AA1101283D}">
      <dgm:prSet/>
      <dgm:spPr/>
      <dgm:t>
        <a:bodyPr/>
        <a:lstStyle/>
        <a:p>
          <a:endParaRPr lang="pt-BR"/>
        </a:p>
      </dgm:t>
    </dgm:pt>
    <dgm:pt modelId="{608D9BCD-B651-4694-B10D-9F0911D3C3E6}" type="pres">
      <dgm:prSet presAssocID="{A2000163-8522-4951-8C33-485D1D1901FE}" presName="hierChild1" presStyleCnt="0">
        <dgm:presLayoutVars>
          <dgm:orgChart val="1"/>
          <dgm:chPref val="1"/>
          <dgm:dir/>
          <dgm:animOne val="branch"/>
          <dgm:animLvl val="lvl"/>
          <dgm:resizeHandles/>
        </dgm:presLayoutVars>
      </dgm:prSet>
      <dgm:spPr/>
    </dgm:pt>
    <dgm:pt modelId="{31512C77-CEFD-4DDC-BD57-B500DD1498A9}" type="pres">
      <dgm:prSet presAssocID="{98DBAA6F-4879-4614-A32E-105930F7C3E5}" presName="hierRoot1" presStyleCnt="0">
        <dgm:presLayoutVars>
          <dgm:hierBranch val="init"/>
        </dgm:presLayoutVars>
      </dgm:prSet>
      <dgm:spPr/>
    </dgm:pt>
    <dgm:pt modelId="{EAED387E-3652-487D-AFDE-F29786EAD277}" type="pres">
      <dgm:prSet presAssocID="{98DBAA6F-4879-4614-A32E-105930F7C3E5}" presName="rootComposite1" presStyleCnt="0"/>
      <dgm:spPr/>
    </dgm:pt>
    <dgm:pt modelId="{38D4042E-45F6-45DC-9FE3-EABFA3902499}" type="pres">
      <dgm:prSet presAssocID="{98DBAA6F-4879-4614-A32E-105930F7C3E5}" presName="rootText1" presStyleLbl="node0" presStyleIdx="0" presStyleCnt="1">
        <dgm:presLayoutVars>
          <dgm:chPref val="3"/>
        </dgm:presLayoutVars>
      </dgm:prSet>
      <dgm:spPr/>
    </dgm:pt>
    <dgm:pt modelId="{A1E5C138-61E2-4B84-B29B-6D11490B1C9C}" type="pres">
      <dgm:prSet presAssocID="{98DBAA6F-4879-4614-A32E-105930F7C3E5}" presName="rootConnector1" presStyleLbl="node1" presStyleIdx="0" presStyleCnt="0"/>
      <dgm:spPr/>
    </dgm:pt>
    <dgm:pt modelId="{89296D0F-DD39-461A-9ADF-9DA1DE8DB2C6}" type="pres">
      <dgm:prSet presAssocID="{98DBAA6F-4879-4614-A32E-105930F7C3E5}" presName="hierChild2" presStyleCnt="0"/>
      <dgm:spPr/>
    </dgm:pt>
    <dgm:pt modelId="{F9278B5E-7F13-4188-98F3-B866ED0629FA}" type="pres">
      <dgm:prSet presAssocID="{64A7BFA6-8ECE-4139-A43A-9D4B9E8656BF}" presName="Name37" presStyleLbl="parChTrans1D2" presStyleIdx="0" presStyleCnt="3"/>
      <dgm:spPr/>
    </dgm:pt>
    <dgm:pt modelId="{46BE16DC-ED86-4FB9-A29A-C4028078A85B}" type="pres">
      <dgm:prSet presAssocID="{5F2115D3-A9C0-4C88-9CC5-44F4E9D854A3}" presName="hierRoot2" presStyleCnt="0">
        <dgm:presLayoutVars>
          <dgm:hierBranch val="init"/>
        </dgm:presLayoutVars>
      </dgm:prSet>
      <dgm:spPr/>
    </dgm:pt>
    <dgm:pt modelId="{37D4C8A2-A91A-4568-B57F-6F41DF3A7074}" type="pres">
      <dgm:prSet presAssocID="{5F2115D3-A9C0-4C88-9CC5-44F4E9D854A3}" presName="rootComposite" presStyleCnt="0"/>
      <dgm:spPr/>
    </dgm:pt>
    <dgm:pt modelId="{7E77B513-C7DD-4807-A702-71425D9BBFEA}" type="pres">
      <dgm:prSet presAssocID="{5F2115D3-A9C0-4C88-9CC5-44F4E9D854A3}" presName="rootText" presStyleLbl="node2" presStyleIdx="0" presStyleCnt="3">
        <dgm:presLayoutVars>
          <dgm:chPref val="3"/>
        </dgm:presLayoutVars>
      </dgm:prSet>
      <dgm:spPr/>
    </dgm:pt>
    <dgm:pt modelId="{CDE6AAF4-F7CB-48D5-8533-675A23C1CCCA}" type="pres">
      <dgm:prSet presAssocID="{5F2115D3-A9C0-4C88-9CC5-44F4E9D854A3}" presName="rootConnector" presStyleLbl="node2" presStyleIdx="0" presStyleCnt="3"/>
      <dgm:spPr/>
    </dgm:pt>
    <dgm:pt modelId="{1469A163-27C4-4418-A885-627348DB4A63}" type="pres">
      <dgm:prSet presAssocID="{5F2115D3-A9C0-4C88-9CC5-44F4E9D854A3}" presName="hierChild4" presStyleCnt="0"/>
      <dgm:spPr/>
    </dgm:pt>
    <dgm:pt modelId="{CAA2A12A-D0A6-4A18-BEB2-88BDB0DC9744}" type="pres">
      <dgm:prSet presAssocID="{5F2115D3-A9C0-4C88-9CC5-44F4E9D854A3}" presName="hierChild5" presStyleCnt="0"/>
      <dgm:spPr/>
    </dgm:pt>
    <dgm:pt modelId="{FEE64BB1-F7FD-46D7-9F32-95DB0B7AC337}" type="pres">
      <dgm:prSet presAssocID="{432F05EC-C42B-4E5B-9BBE-3E136C473C94}" presName="Name37" presStyleLbl="parChTrans1D2" presStyleIdx="1" presStyleCnt="3"/>
      <dgm:spPr/>
    </dgm:pt>
    <dgm:pt modelId="{C7695862-3085-4A24-9FCD-E8EFB035E735}" type="pres">
      <dgm:prSet presAssocID="{3A2F995F-4F1A-4FAA-9395-9C4BDA3726C5}" presName="hierRoot2" presStyleCnt="0">
        <dgm:presLayoutVars>
          <dgm:hierBranch val="init"/>
        </dgm:presLayoutVars>
      </dgm:prSet>
      <dgm:spPr/>
    </dgm:pt>
    <dgm:pt modelId="{1BA152A6-8DA5-420B-B69D-221F1D7752EF}" type="pres">
      <dgm:prSet presAssocID="{3A2F995F-4F1A-4FAA-9395-9C4BDA3726C5}" presName="rootComposite" presStyleCnt="0"/>
      <dgm:spPr/>
    </dgm:pt>
    <dgm:pt modelId="{457E2D2D-2917-4818-8F6F-E3CCA646B153}" type="pres">
      <dgm:prSet presAssocID="{3A2F995F-4F1A-4FAA-9395-9C4BDA3726C5}" presName="rootText" presStyleLbl="node2" presStyleIdx="1" presStyleCnt="3">
        <dgm:presLayoutVars>
          <dgm:chPref val="3"/>
        </dgm:presLayoutVars>
      </dgm:prSet>
      <dgm:spPr/>
    </dgm:pt>
    <dgm:pt modelId="{36795973-82E5-4C78-8578-B53575F03C22}" type="pres">
      <dgm:prSet presAssocID="{3A2F995F-4F1A-4FAA-9395-9C4BDA3726C5}" presName="rootConnector" presStyleLbl="node2" presStyleIdx="1" presStyleCnt="3"/>
      <dgm:spPr/>
    </dgm:pt>
    <dgm:pt modelId="{BB3F5DC4-7975-4E88-A497-B264D28D8D07}" type="pres">
      <dgm:prSet presAssocID="{3A2F995F-4F1A-4FAA-9395-9C4BDA3726C5}" presName="hierChild4" presStyleCnt="0"/>
      <dgm:spPr/>
    </dgm:pt>
    <dgm:pt modelId="{FBB0BC0D-70D0-417F-B889-E5C5853BDC75}" type="pres">
      <dgm:prSet presAssocID="{3A2F995F-4F1A-4FAA-9395-9C4BDA3726C5}" presName="hierChild5" presStyleCnt="0"/>
      <dgm:spPr/>
    </dgm:pt>
    <dgm:pt modelId="{FF6FA58D-E038-4C7F-9E3E-E19ED66E0D1E}" type="pres">
      <dgm:prSet presAssocID="{33143DE2-3F6B-4D84-834E-678D54D8E017}" presName="Name37" presStyleLbl="parChTrans1D2" presStyleIdx="2" presStyleCnt="3"/>
      <dgm:spPr/>
    </dgm:pt>
    <dgm:pt modelId="{1776B3E5-B462-4D12-8D3F-17B1FB38A67F}" type="pres">
      <dgm:prSet presAssocID="{ED98A304-860A-47D4-9534-D6A881894BE8}" presName="hierRoot2" presStyleCnt="0">
        <dgm:presLayoutVars>
          <dgm:hierBranch val="init"/>
        </dgm:presLayoutVars>
      </dgm:prSet>
      <dgm:spPr/>
    </dgm:pt>
    <dgm:pt modelId="{2DDA4897-9B18-43EE-B711-0420F308DD35}" type="pres">
      <dgm:prSet presAssocID="{ED98A304-860A-47D4-9534-D6A881894BE8}" presName="rootComposite" presStyleCnt="0"/>
      <dgm:spPr/>
    </dgm:pt>
    <dgm:pt modelId="{F798E2FD-A5F5-4268-9FFE-D79359A9649C}" type="pres">
      <dgm:prSet presAssocID="{ED98A304-860A-47D4-9534-D6A881894BE8}" presName="rootText" presStyleLbl="node2" presStyleIdx="2" presStyleCnt="3">
        <dgm:presLayoutVars>
          <dgm:chPref val="3"/>
        </dgm:presLayoutVars>
      </dgm:prSet>
      <dgm:spPr/>
    </dgm:pt>
    <dgm:pt modelId="{1DCF7653-1CFD-42F0-ABF2-993084D196AC}" type="pres">
      <dgm:prSet presAssocID="{ED98A304-860A-47D4-9534-D6A881894BE8}" presName="rootConnector" presStyleLbl="node2" presStyleIdx="2" presStyleCnt="3"/>
      <dgm:spPr/>
    </dgm:pt>
    <dgm:pt modelId="{CFEEDDBF-B8C2-4720-8A36-C04182F683D4}" type="pres">
      <dgm:prSet presAssocID="{ED98A304-860A-47D4-9534-D6A881894BE8}" presName="hierChild4" presStyleCnt="0"/>
      <dgm:spPr/>
    </dgm:pt>
    <dgm:pt modelId="{11F5DB30-E7A4-4F95-9034-5173AB3B4DC8}" type="pres">
      <dgm:prSet presAssocID="{ED98A304-860A-47D4-9534-D6A881894BE8}" presName="hierChild5" presStyleCnt="0"/>
      <dgm:spPr/>
    </dgm:pt>
    <dgm:pt modelId="{01FBE9CE-8B02-4F1E-8398-BEE59B6A70EC}" type="pres">
      <dgm:prSet presAssocID="{98DBAA6F-4879-4614-A32E-105930F7C3E5}" presName="hierChild3" presStyleCnt="0"/>
      <dgm:spPr/>
    </dgm:pt>
  </dgm:ptLst>
  <dgm:cxnLst>
    <dgm:cxn modelId="{006A3423-88A6-42B0-9CDC-8A29F34B499C}" type="presOf" srcId="{64A7BFA6-8ECE-4139-A43A-9D4B9E8656BF}" destId="{F9278B5E-7F13-4188-98F3-B866ED0629FA}" srcOrd="0" destOrd="0" presId="urn:microsoft.com/office/officeart/2005/8/layout/orgChart1"/>
    <dgm:cxn modelId="{29091B26-9C77-43B7-A1CA-512A133E01FC}" srcId="{98DBAA6F-4879-4614-A32E-105930F7C3E5}" destId="{3A2F995F-4F1A-4FAA-9395-9C4BDA3726C5}" srcOrd="1" destOrd="0" parTransId="{432F05EC-C42B-4E5B-9BBE-3E136C473C94}" sibTransId="{4D680D8A-2E34-4392-8F38-3D76ACC78682}"/>
    <dgm:cxn modelId="{8653D332-D59E-4CA4-842F-65D9C51AC4EB}" type="presOf" srcId="{ED98A304-860A-47D4-9534-D6A881894BE8}" destId="{F798E2FD-A5F5-4268-9FFE-D79359A9649C}" srcOrd="0" destOrd="0" presId="urn:microsoft.com/office/officeart/2005/8/layout/orgChart1"/>
    <dgm:cxn modelId="{0E15FF34-0AE1-4500-8EEE-CD5D6FA49BAE}" srcId="{98DBAA6F-4879-4614-A32E-105930F7C3E5}" destId="{5F2115D3-A9C0-4C88-9CC5-44F4E9D854A3}" srcOrd="0" destOrd="0" parTransId="{64A7BFA6-8ECE-4139-A43A-9D4B9E8656BF}" sibTransId="{DE3B8181-F71C-4940-B7F0-90A0ED9AF1D7}"/>
    <dgm:cxn modelId="{60FDFB5E-B0F6-44C9-86F2-8204B50273CF}" srcId="{A2000163-8522-4951-8C33-485D1D1901FE}" destId="{98DBAA6F-4879-4614-A32E-105930F7C3E5}" srcOrd="0" destOrd="0" parTransId="{B2F798F8-323A-41D8-9CAA-469B2DF9D8EA}" sibTransId="{9897BD36-680D-457C-BCE6-C26E345C4E21}"/>
    <dgm:cxn modelId="{560A4441-5AD0-48ED-BCE6-3AEC25A2CB68}" type="presOf" srcId="{A2000163-8522-4951-8C33-485D1D1901FE}" destId="{608D9BCD-B651-4694-B10D-9F0911D3C3E6}" srcOrd="0" destOrd="0" presId="urn:microsoft.com/office/officeart/2005/8/layout/orgChart1"/>
    <dgm:cxn modelId="{38D5A341-24D9-495F-942D-0C8D9C02CCD7}" type="presOf" srcId="{98DBAA6F-4879-4614-A32E-105930F7C3E5}" destId="{A1E5C138-61E2-4B84-B29B-6D11490B1C9C}" srcOrd="1" destOrd="0" presId="urn:microsoft.com/office/officeart/2005/8/layout/orgChart1"/>
    <dgm:cxn modelId="{50BC1F65-A1AA-4996-8E46-4815FE6C491B}" type="presOf" srcId="{3A2F995F-4F1A-4FAA-9395-9C4BDA3726C5}" destId="{36795973-82E5-4C78-8578-B53575F03C22}" srcOrd="1" destOrd="0" presId="urn:microsoft.com/office/officeart/2005/8/layout/orgChart1"/>
    <dgm:cxn modelId="{7897546D-BC42-41AE-A4A0-1BB658D8E6AD}" type="presOf" srcId="{432F05EC-C42B-4E5B-9BBE-3E136C473C94}" destId="{FEE64BB1-F7FD-46D7-9F32-95DB0B7AC337}" srcOrd="0" destOrd="0" presId="urn:microsoft.com/office/officeart/2005/8/layout/orgChart1"/>
    <dgm:cxn modelId="{B842F050-31EF-4FC1-BAD3-2040A85CEF99}" type="presOf" srcId="{3A2F995F-4F1A-4FAA-9395-9C4BDA3726C5}" destId="{457E2D2D-2917-4818-8F6F-E3CCA646B153}" srcOrd="0" destOrd="0" presId="urn:microsoft.com/office/officeart/2005/8/layout/orgChart1"/>
    <dgm:cxn modelId="{2C0DBB73-C52B-4B8C-AF5C-19ADF1C86A89}" type="presOf" srcId="{ED98A304-860A-47D4-9534-D6A881894BE8}" destId="{1DCF7653-1CFD-42F0-ABF2-993084D196AC}" srcOrd="1" destOrd="0" presId="urn:microsoft.com/office/officeart/2005/8/layout/orgChart1"/>
    <dgm:cxn modelId="{8EE89C9A-87C9-4764-82DE-C95E27790EB5}" type="presOf" srcId="{5F2115D3-A9C0-4C88-9CC5-44F4E9D854A3}" destId="{CDE6AAF4-F7CB-48D5-8533-675A23C1CCCA}" srcOrd="1" destOrd="0" presId="urn:microsoft.com/office/officeart/2005/8/layout/orgChart1"/>
    <dgm:cxn modelId="{5A91A0BE-4E30-4C03-B7AD-2DB2A6C2D805}" type="presOf" srcId="{33143DE2-3F6B-4D84-834E-678D54D8E017}" destId="{FF6FA58D-E038-4C7F-9E3E-E19ED66E0D1E}" srcOrd="0" destOrd="0" presId="urn:microsoft.com/office/officeart/2005/8/layout/orgChart1"/>
    <dgm:cxn modelId="{9B874AD3-C90C-4C76-ACB1-FF26CEC9223F}" type="presOf" srcId="{5F2115D3-A9C0-4C88-9CC5-44F4E9D854A3}" destId="{7E77B513-C7DD-4807-A702-71425D9BBFEA}" srcOrd="0" destOrd="0" presId="urn:microsoft.com/office/officeart/2005/8/layout/orgChart1"/>
    <dgm:cxn modelId="{92A990E1-8F58-4E36-B791-B9AA1101283D}" srcId="{98DBAA6F-4879-4614-A32E-105930F7C3E5}" destId="{ED98A304-860A-47D4-9534-D6A881894BE8}" srcOrd="2" destOrd="0" parTransId="{33143DE2-3F6B-4D84-834E-678D54D8E017}" sibTransId="{5923BF73-608D-48D0-97AB-F1DB29BEF2D4}"/>
    <dgm:cxn modelId="{F360B3E9-E2D3-4496-9677-0C7C5A2F0816}" type="presOf" srcId="{98DBAA6F-4879-4614-A32E-105930F7C3E5}" destId="{38D4042E-45F6-45DC-9FE3-EABFA3902499}" srcOrd="0" destOrd="0" presId="urn:microsoft.com/office/officeart/2005/8/layout/orgChart1"/>
    <dgm:cxn modelId="{68B37598-4EC9-4D5E-B9DC-88C3488A6442}" type="presParOf" srcId="{608D9BCD-B651-4694-B10D-9F0911D3C3E6}" destId="{31512C77-CEFD-4DDC-BD57-B500DD1498A9}" srcOrd="0" destOrd="0" presId="urn:microsoft.com/office/officeart/2005/8/layout/orgChart1"/>
    <dgm:cxn modelId="{E33547B6-69B5-4851-9D98-1375D61B794C}" type="presParOf" srcId="{31512C77-CEFD-4DDC-BD57-B500DD1498A9}" destId="{EAED387E-3652-487D-AFDE-F29786EAD277}" srcOrd="0" destOrd="0" presId="urn:microsoft.com/office/officeart/2005/8/layout/orgChart1"/>
    <dgm:cxn modelId="{834C51D6-D22F-4432-94E4-5A0FED6C64E5}" type="presParOf" srcId="{EAED387E-3652-487D-AFDE-F29786EAD277}" destId="{38D4042E-45F6-45DC-9FE3-EABFA3902499}" srcOrd="0" destOrd="0" presId="urn:microsoft.com/office/officeart/2005/8/layout/orgChart1"/>
    <dgm:cxn modelId="{FCD69ED8-B641-448E-B171-C2374253EBFF}" type="presParOf" srcId="{EAED387E-3652-487D-AFDE-F29786EAD277}" destId="{A1E5C138-61E2-4B84-B29B-6D11490B1C9C}" srcOrd="1" destOrd="0" presId="urn:microsoft.com/office/officeart/2005/8/layout/orgChart1"/>
    <dgm:cxn modelId="{E822A43D-4E42-46A0-BD38-9ECCC87E6E83}" type="presParOf" srcId="{31512C77-CEFD-4DDC-BD57-B500DD1498A9}" destId="{89296D0F-DD39-461A-9ADF-9DA1DE8DB2C6}" srcOrd="1" destOrd="0" presId="urn:microsoft.com/office/officeart/2005/8/layout/orgChart1"/>
    <dgm:cxn modelId="{0C478784-FBD1-4D56-93E4-B01ABB2A36E6}" type="presParOf" srcId="{89296D0F-DD39-461A-9ADF-9DA1DE8DB2C6}" destId="{F9278B5E-7F13-4188-98F3-B866ED0629FA}" srcOrd="0" destOrd="0" presId="urn:microsoft.com/office/officeart/2005/8/layout/orgChart1"/>
    <dgm:cxn modelId="{B01DCD8E-3300-4E27-BD6E-B61EC32DE9BC}" type="presParOf" srcId="{89296D0F-DD39-461A-9ADF-9DA1DE8DB2C6}" destId="{46BE16DC-ED86-4FB9-A29A-C4028078A85B}" srcOrd="1" destOrd="0" presId="urn:microsoft.com/office/officeart/2005/8/layout/orgChart1"/>
    <dgm:cxn modelId="{3EE06E31-006C-4E37-92F9-A4961FC7C16B}" type="presParOf" srcId="{46BE16DC-ED86-4FB9-A29A-C4028078A85B}" destId="{37D4C8A2-A91A-4568-B57F-6F41DF3A7074}" srcOrd="0" destOrd="0" presId="urn:microsoft.com/office/officeart/2005/8/layout/orgChart1"/>
    <dgm:cxn modelId="{BC79AF3A-5D11-40F4-9F1E-8AE3A4CB5A5B}" type="presParOf" srcId="{37D4C8A2-A91A-4568-B57F-6F41DF3A7074}" destId="{7E77B513-C7DD-4807-A702-71425D9BBFEA}" srcOrd="0" destOrd="0" presId="urn:microsoft.com/office/officeart/2005/8/layout/orgChart1"/>
    <dgm:cxn modelId="{D35F5C0E-BD78-4678-8A0B-A63C2D8020CB}" type="presParOf" srcId="{37D4C8A2-A91A-4568-B57F-6F41DF3A7074}" destId="{CDE6AAF4-F7CB-48D5-8533-675A23C1CCCA}" srcOrd="1" destOrd="0" presId="urn:microsoft.com/office/officeart/2005/8/layout/orgChart1"/>
    <dgm:cxn modelId="{9366553E-D521-4F07-8D51-BA8FDA9F9462}" type="presParOf" srcId="{46BE16DC-ED86-4FB9-A29A-C4028078A85B}" destId="{1469A163-27C4-4418-A885-627348DB4A63}" srcOrd="1" destOrd="0" presId="urn:microsoft.com/office/officeart/2005/8/layout/orgChart1"/>
    <dgm:cxn modelId="{E159A6A8-3337-4D64-A24C-D9E2531F769C}" type="presParOf" srcId="{46BE16DC-ED86-4FB9-A29A-C4028078A85B}" destId="{CAA2A12A-D0A6-4A18-BEB2-88BDB0DC9744}" srcOrd="2" destOrd="0" presId="urn:microsoft.com/office/officeart/2005/8/layout/orgChart1"/>
    <dgm:cxn modelId="{EF74248E-54E5-4E54-B237-6FD3A7A3CDD0}" type="presParOf" srcId="{89296D0F-DD39-461A-9ADF-9DA1DE8DB2C6}" destId="{FEE64BB1-F7FD-46D7-9F32-95DB0B7AC337}" srcOrd="2" destOrd="0" presId="urn:microsoft.com/office/officeart/2005/8/layout/orgChart1"/>
    <dgm:cxn modelId="{DA8BF8BF-FA7F-4976-96FE-6F6BFBE73504}" type="presParOf" srcId="{89296D0F-DD39-461A-9ADF-9DA1DE8DB2C6}" destId="{C7695862-3085-4A24-9FCD-E8EFB035E735}" srcOrd="3" destOrd="0" presId="urn:microsoft.com/office/officeart/2005/8/layout/orgChart1"/>
    <dgm:cxn modelId="{99892057-2ECA-4193-AECE-56E0F63BA6E0}" type="presParOf" srcId="{C7695862-3085-4A24-9FCD-E8EFB035E735}" destId="{1BA152A6-8DA5-420B-B69D-221F1D7752EF}" srcOrd="0" destOrd="0" presId="urn:microsoft.com/office/officeart/2005/8/layout/orgChart1"/>
    <dgm:cxn modelId="{151BF7E1-8B07-4003-8E3E-F8E7ECE6CBD8}" type="presParOf" srcId="{1BA152A6-8DA5-420B-B69D-221F1D7752EF}" destId="{457E2D2D-2917-4818-8F6F-E3CCA646B153}" srcOrd="0" destOrd="0" presId="urn:microsoft.com/office/officeart/2005/8/layout/orgChart1"/>
    <dgm:cxn modelId="{347D8DDB-206B-4153-B6F3-7B0AB7AA7129}" type="presParOf" srcId="{1BA152A6-8DA5-420B-B69D-221F1D7752EF}" destId="{36795973-82E5-4C78-8578-B53575F03C22}" srcOrd="1" destOrd="0" presId="urn:microsoft.com/office/officeart/2005/8/layout/orgChart1"/>
    <dgm:cxn modelId="{E76363F2-F496-4C3E-B63E-ED31D121C2F4}" type="presParOf" srcId="{C7695862-3085-4A24-9FCD-E8EFB035E735}" destId="{BB3F5DC4-7975-4E88-A497-B264D28D8D07}" srcOrd="1" destOrd="0" presId="urn:microsoft.com/office/officeart/2005/8/layout/orgChart1"/>
    <dgm:cxn modelId="{E82DC7D3-4515-4BAF-97EB-B6418CE5EF7E}" type="presParOf" srcId="{C7695862-3085-4A24-9FCD-E8EFB035E735}" destId="{FBB0BC0D-70D0-417F-B889-E5C5853BDC75}" srcOrd="2" destOrd="0" presId="urn:microsoft.com/office/officeart/2005/8/layout/orgChart1"/>
    <dgm:cxn modelId="{6C972219-DA94-43F3-86D7-2BC8F0FCED1F}" type="presParOf" srcId="{89296D0F-DD39-461A-9ADF-9DA1DE8DB2C6}" destId="{FF6FA58D-E038-4C7F-9E3E-E19ED66E0D1E}" srcOrd="4" destOrd="0" presId="urn:microsoft.com/office/officeart/2005/8/layout/orgChart1"/>
    <dgm:cxn modelId="{1CAC5A11-EF04-4683-B33A-43873C99B89C}" type="presParOf" srcId="{89296D0F-DD39-461A-9ADF-9DA1DE8DB2C6}" destId="{1776B3E5-B462-4D12-8D3F-17B1FB38A67F}" srcOrd="5" destOrd="0" presId="urn:microsoft.com/office/officeart/2005/8/layout/orgChart1"/>
    <dgm:cxn modelId="{EEF453B7-E524-48A6-8ABA-D31E4A7A1546}" type="presParOf" srcId="{1776B3E5-B462-4D12-8D3F-17B1FB38A67F}" destId="{2DDA4897-9B18-43EE-B711-0420F308DD35}" srcOrd="0" destOrd="0" presId="urn:microsoft.com/office/officeart/2005/8/layout/orgChart1"/>
    <dgm:cxn modelId="{297FB6A6-9E44-4350-81C4-B415E9607387}" type="presParOf" srcId="{2DDA4897-9B18-43EE-B711-0420F308DD35}" destId="{F798E2FD-A5F5-4268-9FFE-D79359A9649C}" srcOrd="0" destOrd="0" presId="urn:microsoft.com/office/officeart/2005/8/layout/orgChart1"/>
    <dgm:cxn modelId="{599159CD-DC83-4A9E-B2C3-5852AAF015D5}" type="presParOf" srcId="{2DDA4897-9B18-43EE-B711-0420F308DD35}" destId="{1DCF7653-1CFD-42F0-ABF2-993084D196AC}" srcOrd="1" destOrd="0" presId="urn:microsoft.com/office/officeart/2005/8/layout/orgChart1"/>
    <dgm:cxn modelId="{CF191723-49B6-4A9A-B099-BC9726D0DD09}" type="presParOf" srcId="{1776B3E5-B462-4D12-8D3F-17B1FB38A67F}" destId="{CFEEDDBF-B8C2-4720-8A36-C04182F683D4}" srcOrd="1" destOrd="0" presId="urn:microsoft.com/office/officeart/2005/8/layout/orgChart1"/>
    <dgm:cxn modelId="{F2DF458F-855B-487D-95AE-8AA2340392DF}" type="presParOf" srcId="{1776B3E5-B462-4D12-8D3F-17B1FB38A67F}" destId="{11F5DB30-E7A4-4F95-9034-5173AB3B4DC8}" srcOrd="2" destOrd="0" presId="urn:microsoft.com/office/officeart/2005/8/layout/orgChart1"/>
    <dgm:cxn modelId="{F56A71EB-758A-4320-9DD3-B5E17F6D6E77}" type="presParOf" srcId="{31512C77-CEFD-4DDC-BD57-B500DD1498A9}" destId="{01FBE9CE-8B02-4F1E-8398-BEE59B6A70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613428-9CFA-4AE5-9D7D-78E25591060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C89AB644-60B3-4EC7-8426-37B1FC1ADBF3}">
      <dgm:prSet phldrT="[Texto]" custT="1"/>
      <dgm:spPr/>
      <dgm:t>
        <a:bodyPr/>
        <a:lstStyle/>
        <a:p>
          <a:r>
            <a:rPr lang="pt-BR" sz="1400" dirty="0"/>
            <a:t>Sistemas de Recomendações</a:t>
          </a:r>
        </a:p>
      </dgm:t>
    </dgm:pt>
    <dgm:pt modelId="{55D58521-2459-47FB-822D-99E8A4B4353A}" type="parTrans" cxnId="{0F67B559-C8E9-4C20-BACF-A8E425BCDFF1}">
      <dgm:prSet/>
      <dgm:spPr/>
      <dgm:t>
        <a:bodyPr/>
        <a:lstStyle/>
        <a:p>
          <a:endParaRPr lang="pt-BR"/>
        </a:p>
      </dgm:t>
    </dgm:pt>
    <dgm:pt modelId="{E826A9B1-8190-4F10-AE04-B66CCBB0C81B}" type="sibTrans" cxnId="{0F67B559-C8E9-4C20-BACF-A8E425BCDFF1}">
      <dgm:prSet/>
      <dgm:spPr/>
      <dgm:t>
        <a:bodyPr/>
        <a:lstStyle/>
        <a:p>
          <a:endParaRPr lang="pt-BR"/>
        </a:p>
      </dgm:t>
    </dgm:pt>
    <dgm:pt modelId="{380F859A-C857-45BB-B7ED-3AB0A71058DC}">
      <dgm:prSet phldrT="[Texto]" custT="1"/>
      <dgm:spPr/>
      <dgm:t>
        <a:bodyPr/>
        <a:lstStyle/>
        <a:p>
          <a:r>
            <a:rPr lang="pt-BR" sz="1400" dirty="0"/>
            <a:t>Filtragem baseada em Conteúdo</a:t>
          </a:r>
        </a:p>
      </dgm:t>
    </dgm:pt>
    <dgm:pt modelId="{5E873277-A43E-4ABC-B57F-FC40DF6E8BE7}" type="parTrans" cxnId="{032181E9-6FF8-47CC-85F9-B492C039ED96}">
      <dgm:prSet/>
      <dgm:spPr/>
      <dgm:t>
        <a:bodyPr/>
        <a:lstStyle/>
        <a:p>
          <a:endParaRPr lang="pt-BR"/>
        </a:p>
      </dgm:t>
    </dgm:pt>
    <dgm:pt modelId="{2C61E0FB-B219-4EC1-9190-7382143E70C0}" type="sibTrans" cxnId="{032181E9-6FF8-47CC-85F9-B492C039ED96}">
      <dgm:prSet/>
      <dgm:spPr/>
      <dgm:t>
        <a:bodyPr/>
        <a:lstStyle/>
        <a:p>
          <a:endParaRPr lang="pt-BR"/>
        </a:p>
      </dgm:t>
    </dgm:pt>
    <dgm:pt modelId="{9ED022D6-C6F2-4DC9-9966-7661D7C7884C}">
      <dgm:prSet phldrT="[Texto]" custT="1"/>
      <dgm:spPr/>
      <dgm:t>
        <a:bodyPr/>
        <a:lstStyle/>
        <a:p>
          <a:r>
            <a:rPr lang="pt-BR" sz="1400" dirty="0"/>
            <a:t>Filtragem Colaborativa</a:t>
          </a:r>
        </a:p>
      </dgm:t>
    </dgm:pt>
    <dgm:pt modelId="{F8D3C2BA-CA8F-4E4D-88FF-5D10E1FC8E3B}" type="parTrans" cxnId="{BC98C508-35C4-4AE1-BAD5-BBAEF476B3A3}">
      <dgm:prSet/>
      <dgm:spPr/>
      <dgm:t>
        <a:bodyPr/>
        <a:lstStyle/>
        <a:p>
          <a:endParaRPr lang="pt-BR"/>
        </a:p>
      </dgm:t>
    </dgm:pt>
    <dgm:pt modelId="{2AB6C373-7691-43D8-B333-A6FEC799BF85}" type="sibTrans" cxnId="{BC98C508-35C4-4AE1-BAD5-BBAEF476B3A3}">
      <dgm:prSet/>
      <dgm:spPr/>
      <dgm:t>
        <a:bodyPr/>
        <a:lstStyle/>
        <a:p>
          <a:endParaRPr lang="pt-BR"/>
        </a:p>
      </dgm:t>
    </dgm:pt>
    <dgm:pt modelId="{CB667A7B-8DF0-4B8D-93A3-1FFA122D03CF}">
      <dgm:prSet phldrT="[Texto]" custT="1"/>
      <dgm:spPr/>
      <dgm:t>
        <a:bodyPr/>
        <a:lstStyle/>
        <a:p>
          <a:r>
            <a:rPr lang="pt-BR" sz="1400" dirty="0"/>
            <a:t>Filtragem Hibrida</a:t>
          </a:r>
        </a:p>
      </dgm:t>
    </dgm:pt>
    <dgm:pt modelId="{5CAE1E7D-5202-42DB-B830-6DFAFCA7AB63}" type="parTrans" cxnId="{3252BA73-962C-4837-A44D-6021D075AF49}">
      <dgm:prSet/>
      <dgm:spPr/>
      <dgm:t>
        <a:bodyPr/>
        <a:lstStyle/>
        <a:p>
          <a:endParaRPr lang="pt-BR"/>
        </a:p>
      </dgm:t>
    </dgm:pt>
    <dgm:pt modelId="{387FE898-52C1-4309-A166-20B6AB65F19A}" type="sibTrans" cxnId="{3252BA73-962C-4837-A44D-6021D075AF49}">
      <dgm:prSet/>
      <dgm:spPr/>
      <dgm:t>
        <a:bodyPr/>
        <a:lstStyle/>
        <a:p>
          <a:endParaRPr lang="pt-BR"/>
        </a:p>
      </dgm:t>
    </dgm:pt>
    <dgm:pt modelId="{3803226F-DAA5-4F55-B21D-22620AF5E8DF}">
      <dgm:prSet phldrT="[Texto]" custT="1"/>
      <dgm:spPr/>
      <dgm:t>
        <a:bodyPr/>
        <a:lstStyle/>
        <a:p>
          <a:r>
            <a:rPr lang="pt-BR" sz="1400" dirty="0"/>
            <a:t>Baseada em Modelos</a:t>
          </a:r>
        </a:p>
      </dgm:t>
    </dgm:pt>
    <dgm:pt modelId="{B56BE90A-A7BD-42AC-8FC8-2879C93F0861}" type="parTrans" cxnId="{3FF09092-FA9A-4C61-A651-CAD928B91238}">
      <dgm:prSet/>
      <dgm:spPr/>
      <dgm:t>
        <a:bodyPr/>
        <a:lstStyle/>
        <a:p>
          <a:endParaRPr lang="pt-BR"/>
        </a:p>
      </dgm:t>
    </dgm:pt>
    <dgm:pt modelId="{7769A4EA-A6EF-46CF-BB26-D2ECC650C2E2}" type="sibTrans" cxnId="{3FF09092-FA9A-4C61-A651-CAD928B91238}">
      <dgm:prSet/>
      <dgm:spPr/>
      <dgm:t>
        <a:bodyPr/>
        <a:lstStyle/>
        <a:p>
          <a:endParaRPr lang="pt-BR"/>
        </a:p>
      </dgm:t>
    </dgm:pt>
    <dgm:pt modelId="{3083C490-F302-427D-9DDC-2750A678C40C}">
      <dgm:prSet phldrT="[Texto]" custT="1"/>
      <dgm:spPr/>
      <dgm:t>
        <a:bodyPr/>
        <a:lstStyle/>
        <a:p>
          <a:r>
            <a:rPr lang="pt-BR" sz="1400" dirty="0"/>
            <a:t>Baseada em Memória </a:t>
          </a:r>
        </a:p>
      </dgm:t>
    </dgm:pt>
    <dgm:pt modelId="{530DFCB0-918B-4B62-9D68-5D202CB88F5D}" type="parTrans" cxnId="{3898BCE9-C8CD-4B18-939F-4D5641FC3842}">
      <dgm:prSet/>
      <dgm:spPr/>
      <dgm:t>
        <a:bodyPr/>
        <a:lstStyle/>
        <a:p>
          <a:endParaRPr lang="pt-BR"/>
        </a:p>
      </dgm:t>
    </dgm:pt>
    <dgm:pt modelId="{76FE9B53-3407-4995-8E8C-9746EFD3D8B5}" type="sibTrans" cxnId="{3898BCE9-C8CD-4B18-939F-4D5641FC3842}">
      <dgm:prSet/>
      <dgm:spPr/>
      <dgm:t>
        <a:bodyPr/>
        <a:lstStyle/>
        <a:p>
          <a:endParaRPr lang="pt-BR"/>
        </a:p>
      </dgm:t>
    </dgm:pt>
    <dgm:pt modelId="{6480182E-FC2E-42D8-B5F1-0DA636F54CF0}">
      <dgm:prSet phldrT="[Texto]" custT="1"/>
      <dgm:spPr/>
      <dgm:t>
        <a:bodyPr/>
        <a:lstStyle/>
        <a:p>
          <a:r>
            <a:rPr lang="pt-BR" sz="1400" dirty="0"/>
            <a:t>Baseada em Conhecimento</a:t>
          </a:r>
        </a:p>
      </dgm:t>
    </dgm:pt>
    <dgm:pt modelId="{C15E51E0-F072-4B73-A30F-758167FC8136}" type="parTrans" cxnId="{C7692B69-7150-4BF4-AAB7-2ADE11856B83}">
      <dgm:prSet/>
      <dgm:spPr/>
      <dgm:t>
        <a:bodyPr/>
        <a:lstStyle/>
        <a:p>
          <a:endParaRPr lang="pt-BR"/>
        </a:p>
      </dgm:t>
    </dgm:pt>
    <dgm:pt modelId="{918F5CC7-1625-4BFB-9FD6-7E6A21A8C7DD}" type="sibTrans" cxnId="{C7692B69-7150-4BF4-AAB7-2ADE11856B83}">
      <dgm:prSet/>
      <dgm:spPr/>
      <dgm:t>
        <a:bodyPr/>
        <a:lstStyle/>
        <a:p>
          <a:endParaRPr lang="pt-BR"/>
        </a:p>
      </dgm:t>
    </dgm:pt>
    <dgm:pt modelId="{51941508-29B1-4859-8B08-29190F171C7C}" type="pres">
      <dgm:prSet presAssocID="{90613428-9CFA-4AE5-9D7D-78E255910602}" presName="hierChild1" presStyleCnt="0">
        <dgm:presLayoutVars>
          <dgm:orgChart val="1"/>
          <dgm:chPref val="1"/>
          <dgm:dir/>
          <dgm:animOne val="branch"/>
          <dgm:animLvl val="lvl"/>
          <dgm:resizeHandles/>
        </dgm:presLayoutVars>
      </dgm:prSet>
      <dgm:spPr/>
    </dgm:pt>
    <dgm:pt modelId="{DA837720-03D2-4A5D-A805-282A08F50F27}" type="pres">
      <dgm:prSet presAssocID="{C89AB644-60B3-4EC7-8426-37B1FC1ADBF3}" presName="hierRoot1" presStyleCnt="0">
        <dgm:presLayoutVars>
          <dgm:hierBranch val="init"/>
        </dgm:presLayoutVars>
      </dgm:prSet>
      <dgm:spPr/>
    </dgm:pt>
    <dgm:pt modelId="{4E8AAFEC-967A-48E4-8BE1-0066AF219BA1}" type="pres">
      <dgm:prSet presAssocID="{C89AB644-60B3-4EC7-8426-37B1FC1ADBF3}" presName="rootComposite1" presStyleCnt="0"/>
      <dgm:spPr/>
    </dgm:pt>
    <dgm:pt modelId="{ABB78F48-5EFF-4DDD-B1F4-638071C67DCE}" type="pres">
      <dgm:prSet presAssocID="{C89AB644-60B3-4EC7-8426-37B1FC1ADBF3}" presName="rootText1" presStyleLbl="node0" presStyleIdx="0" presStyleCnt="1">
        <dgm:presLayoutVars>
          <dgm:chPref val="3"/>
        </dgm:presLayoutVars>
      </dgm:prSet>
      <dgm:spPr/>
    </dgm:pt>
    <dgm:pt modelId="{D03B7D73-AB33-43E3-8AA5-B698B2298163}" type="pres">
      <dgm:prSet presAssocID="{C89AB644-60B3-4EC7-8426-37B1FC1ADBF3}" presName="rootConnector1" presStyleLbl="node1" presStyleIdx="0" presStyleCnt="0"/>
      <dgm:spPr/>
    </dgm:pt>
    <dgm:pt modelId="{D14084DE-DC2D-4FEE-B352-94F6C2814641}" type="pres">
      <dgm:prSet presAssocID="{C89AB644-60B3-4EC7-8426-37B1FC1ADBF3}" presName="hierChild2" presStyleCnt="0"/>
      <dgm:spPr/>
    </dgm:pt>
    <dgm:pt modelId="{AFF4C028-CD7E-4B0C-83D3-3D56E5ACB874}" type="pres">
      <dgm:prSet presAssocID="{5E873277-A43E-4ABC-B57F-FC40DF6E8BE7}" presName="Name37" presStyleLbl="parChTrans1D2" presStyleIdx="0" presStyleCnt="4"/>
      <dgm:spPr/>
    </dgm:pt>
    <dgm:pt modelId="{2B87D507-23D4-40FF-9077-3107435F70EC}" type="pres">
      <dgm:prSet presAssocID="{380F859A-C857-45BB-B7ED-3AB0A71058DC}" presName="hierRoot2" presStyleCnt="0">
        <dgm:presLayoutVars>
          <dgm:hierBranch val="init"/>
        </dgm:presLayoutVars>
      </dgm:prSet>
      <dgm:spPr/>
    </dgm:pt>
    <dgm:pt modelId="{1AACAD25-0E77-4E8D-8FFD-C7C2344EF663}" type="pres">
      <dgm:prSet presAssocID="{380F859A-C857-45BB-B7ED-3AB0A71058DC}" presName="rootComposite" presStyleCnt="0"/>
      <dgm:spPr/>
    </dgm:pt>
    <dgm:pt modelId="{A2B6C602-8CA8-4BD3-B3FB-7E864FD4C377}" type="pres">
      <dgm:prSet presAssocID="{380F859A-C857-45BB-B7ED-3AB0A71058DC}" presName="rootText" presStyleLbl="node2" presStyleIdx="0" presStyleCnt="4">
        <dgm:presLayoutVars>
          <dgm:chPref val="3"/>
        </dgm:presLayoutVars>
      </dgm:prSet>
      <dgm:spPr/>
    </dgm:pt>
    <dgm:pt modelId="{90528373-4F9C-4FE0-AA83-B843C2B04AB8}" type="pres">
      <dgm:prSet presAssocID="{380F859A-C857-45BB-B7ED-3AB0A71058DC}" presName="rootConnector" presStyleLbl="node2" presStyleIdx="0" presStyleCnt="4"/>
      <dgm:spPr/>
    </dgm:pt>
    <dgm:pt modelId="{1A61FB5C-03E6-4A55-958F-49404DE8C843}" type="pres">
      <dgm:prSet presAssocID="{380F859A-C857-45BB-B7ED-3AB0A71058DC}" presName="hierChild4" presStyleCnt="0"/>
      <dgm:spPr/>
    </dgm:pt>
    <dgm:pt modelId="{1EC325A2-5370-4F93-B757-29531E4C81FF}" type="pres">
      <dgm:prSet presAssocID="{380F859A-C857-45BB-B7ED-3AB0A71058DC}" presName="hierChild5" presStyleCnt="0"/>
      <dgm:spPr/>
    </dgm:pt>
    <dgm:pt modelId="{2843F139-CDB9-49FD-9CB6-E4DA506A0D86}" type="pres">
      <dgm:prSet presAssocID="{F8D3C2BA-CA8F-4E4D-88FF-5D10E1FC8E3B}" presName="Name37" presStyleLbl="parChTrans1D2" presStyleIdx="1" presStyleCnt="4"/>
      <dgm:spPr/>
    </dgm:pt>
    <dgm:pt modelId="{51CE45ED-E7FB-4813-963F-79C0EA7ADEED}" type="pres">
      <dgm:prSet presAssocID="{9ED022D6-C6F2-4DC9-9966-7661D7C7884C}" presName="hierRoot2" presStyleCnt="0">
        <dgm:presLayoutVars>
          <dgm:hierBranch val="init"/>
        </dgm:presLayoutVars>
      </dgm:prSet>
      <dgm:spPr/>
    </dgm:pt>
    <dgm:pt modelId="{09D9CC65-9107-461A-978D-4724AB49124F}" type="pres">
      <dgm:prSet presAssocID="{9ED022D6-C6F2-4DC9-9966-7661D7C7884C}" presName="rootComposite" presStyleCnt="0"/>
      <dgm:spPr/>
    </dgm:pt>
    <dgm:pt modelId="{6D2F9296-7333-4751-A8CE-F29DD1A455E0}" type="pres">
      <dgm:prSet presAssocID="{9ED022D6-C6F2-4DC9-9966-7661D7C7884C}" presName="rootText" presStyleLbl="node2" presStyleIdx="1" presStyleCnt="4">
        <dgm:presLayoutVars>
          <dgm:chPref val="3"/>
        </dgm:presLayoutVars>
      </dgm:prSet>
      <dgm:spPr/>
    </dgm:pt>
    <dgm:pt modelId="{88BFB4E5-1611-4FF4-B6AC-608A90A2EAF8}" type="pres">
      <dgm:prSet presAssocID="{9ED022D6-C6F2-4DC9-9966-7661D7C7884C}" presName="rootConnector" presStyleLbl="node2" presStyleIdx="1" presStyleCnt="4"/>
      <dgm:spPr/>
    </dgm:pt>
    <dgm:pt modelId="{6F126307-7F8F-42CD-8F26-465D25D4BBAE}" type="pres">
      <dgm:prSet presAssocID="{9ED022D6-C6F2-4DC9-9966-7661D7C7884C}" presName="hierChild4" presStyleCnt="0"/>
      <dgm:spPr/>
    </dgm:pt>
    <dgm:pt modelId="{34CCF287-883A-4DC9-AB09-08C317EE407C}" type="pres">
      <dgm:prSet presAssocID="{B56BE90A-A7BD-42AC-8FC8-2879C93F0861}" presName="Name37" presStyleLbl="parChTrans1D3" presStyleIdx="0" presStyleCnt="2"/>
      <dgm:spPr/>
    </dgm:pt>
    <dgm:pt modelId="{58221033-5CA6-4A7F-A6EE-2655CB1AF612}" type="pres">
      <dgm:prSet presAssocID="{3803226F-DAA5-4F55-B21D-22620AF5E8DF}" presName="hierRoot2" presStyleCnt="0">
        <dgm:presLayoutVars>
          <dgm:hierBranch val="init"/>
        </dgm:presLayoutVars>
      </dgm:prSet>
      <dgm:spPr/>
    </dgm:pt>
    <dgm:pt modelId="{A9C88AD5-6692-43D0-9F25-F527FF2A9460}" type="pres">
      <dgm:prSet presAssocID="{3803226F-DAA5-4F55-B21D-22620AF5E8DF}" presName="rootComposite" presStyleCnt="0"/>
      <dgm:spPr/>
    </dgm:pt>
    <dgm:pt modelId="{D7DC6101-169B-4FE7-B827-9FFF70EF1982}" type="pres">
      <dgm:prSet presAssocID="{3803226F-DAA5-4F55-B21D-22620AF5E8DF}" presName="rootText" presStyleLbl="node3" presStyleIdx="0" presStyleCnt="2" custLinFactNeighborX="25000" custLinFactNeighborY="3542">
        <dgm:presLayoutVars>
          <dgm:chPref val="3"/>
        </dgm:presLayoutVars>
      </dgm:prSet>
      <dgm:spPr/>
    </dgm:pt>
    <dgm:pt modelId="{9E2FDCA6-2E22-41E2-BFE0-BF540D5EAD43}" type="pres">
      <dgm:prSet presAssocID="{3803226F-DAA5-4F55-B21D-22620AF5E8DF}" presName="rootConnector" presStyleLbl="node3" presStyleIdx="0" presStyleCnt="2"/>
      <dgm:spPr/>
    </dgm:pt>
    <dgm:pt modelId="{11006BC1-627E-4181-AF28-F24BD9C12BFB}" type="pres">
      <dgm:prSet presAssocID="{3803226F-DAA5-4F55-B21D-22620AF5E8DF}" presName="hierChild4" presStyleCnt="0"/>
      <dgm:spPr/>
    </dgm:pt>
    <dgm:pt modelId="{AAA325E9-C92B-4442-912F-9B2F690ECDAE}" type="pres">
      <dgm:prSet presAssocID="{3803226F-DAA5-4F55-B21D-22620AF5E8DF}" presName="hierChild5" presStyleCnt="0"/>
      <dgm:spPr/>
    </dgm:pt>
    <dgm:pt modelId="{E7C921E3-6BDA-4822-BDFE-1C21E9D1F0CD}" type="pres">
      <dgm:prSet presAssocID="{530DFCB0-918B-4B62-9D68-5D202CB88F5D}" presName="Name37" presStyleLbl="parChTrans1D3" presStyleIdx="1" presStyleCnt="2"/>
      <dgm:spPr/>
    </dgm:pt>
    <dgm:pt modelId="{3768C61C-D3B4-4E08-94B3-2C20D63E5566}" type="pres">
      <dgm:prSet presAssocID="{3083C490-F302-427D-9DDC-2750A678C40C}" presName="hierRoot2" presStyleCnt="0">
        <dgm:presLayoutVars>
          <dgm:hierBranch val="init"/>
        </dgm:presLayoutVars>
      </dgm:prSet>
      <dgm:spPr/>
    </dgm:pt>
    <dgm:pt modelId="{04419649-6839-4507-87AE-6973DF098702}" type="pres">
      <dgm:prSet presAssocID="{3083C490-F302-427D-9DDC-2750A678C40C}" presName="rootComposite" presStyleCnt="0"/>
      <dgm:spPr/>
    </dgm:pt>
    <dgm:pt modelId="{F04A87DE-0C9E-4D36-B8BF-E8519F94E11E}" type="pres">
      <dgm:prSet presAssocID="{3083C490-F302-427D-9DDC-2750A678C40C}" presName="rootText" presStyleLbl="node3" presStyleIdx="1" presStyleCnt="2" custLinFactX="-37338" custLinFactY="-38299" custLinFactNeighborX="-100000" custLinFactNeighborY="-100000">
        <dgm:presLayoutVars>
          <dgm:chPref val="3"/>
        </dgm:presLayoutVars>
      </dgm:prSet>
      <dgm:spPr/>
    </dgm:pt>
    <dgm:pt modelId="{42426F3C-0B16-456D-955C-E8C338D5F4B2}" type="pres">
      <dgm:prSet presAssocID="{3083C490-F302-427D-9DDC-2750A678C40C}" presName="rootConnector" presStyleLbl="node3" presStyleIdx="1" presStyleCnt="2"/>
      <dgm:spPr/>
    </dgm:pt>
    <dgm:pt modelId="{0BD338D8-0D43-43B7-9C4E-E88D5BF8CA97}" type="pres">
      <dgm:prSet presAssocID="{3083C490-F302-427D-9DDC-2750A678C40C}" presName="hierChild4" presStyleCnt="0"/>
      <dgm:spPr/>
    </dgm:pt>
    <dgm:pt modelId="{5198B7CC-0A69-48D6-9E0E-D978EB8DD1A4}" type="pres">
      <dgm:prSet presAssocID="{3083C490-F302-427D-9DDC-2750A678C40C}" presName="hierChild5" presStyleCnt="0"/>
      <dgm:spPr/>
    </dgm:pt>
    <dgm:pt modelId="{1A837CCA-9A3F-4FEB-81C6-9685B25CB11D}" type="pres">
      <dgm:prSet presAssocID="{9ED022D6-C6F2-4DC9-9966-7661D7C7884C}" presName="hierChild5" presStyleCnt="0"/>
      <dgm:spPr/>
    </dgm:pt>
    <dgm:pt modelId="{6C4E18F4-6653-45C8-B597-8282B9C547C3}" type="pres">
      <dgm:prSet presAssocID="{5CAE1E7D-5202-42DB-B830-6DFAFCA7AB63}" presName="Name37" presStyleLbl="parChTrans1D2" presStyleIdx="2" presStyleCnt="4"/>
      <dgm:spPr/>
    </dgm:pt>
    <dgm:pt modelId="{7FBE5983-BD73-4614-A443-4B6B2A3384EA}" type="pres">
      <dgm:prSet presAssocID="{CB667A7B-8DF0-4B8D-93A3-1FFA122D03CF}" presName="hierRoot2" presStyleCnt="0">
        <dgm:presLayoutVars>
          <dgm:hierBranch val="init"/>
        </dgm:presLayoutVars>
      </dgm:prSet>
      <dgm:spPr/>
    </dgm:pt>
    <dgm:pt modelId="{C1C7805B-4954-4DB8-96E8-EC90E99CD3CD}" type="pres">
      <dgm:prSet presAssocID="{CB667A7B-8DF0-4B8D-93A3-1FFA122D03CF}" presName="rootComposite" presStyleCnt="0"/>
      <dgm:spPr/>
    </dgm:pt>
    <dgm:pt modelId="{0B0121B0-1349-4B9A-819B-FC037C720F70}" type="pres">
      <dgm:prSet presAssocID="{CB667A7B-8DF0-4B8D-93A3-1FFA122D03CF}" presName="rootText" presStyleLbl="node2" presStyleIdx="2" presStyleCnt="4">
        <dgm:presLayoutVars>
          <dgm:chPref val="3"/>
        </dgm:presLayoutVars>
      </dgm:prSet>
      <dgm:spPr/>
    </dgm:pt>
    <dgm:pt modelId="{2FEB5245-DA98-4143-929F-E9BC9EF90D88}" type="pres">
      <dgm:prSet presAssocID="{CB667A7B-8DF0-4B8D-93A3-1FFA122D03CF}" presName="rootConnector" presStyleLbl="node2" presStyleIdx="2" presStyleCnt="4"/>
      <dgm:spPr/>
    </dgm:pt>
    <dgm:pt modelId="{A472CF58-CB8C-43EF-B679-7B49F1E940CB}" type="pres">
      <dgm:prSet presAssocID="{CB667A7B-8DF0-4B8D-93A3-1FFA122D03CF}" presName="hierChild4" presStyleCnt="0"/>
      <dgm:spPr/>
    </dgm:pt>
    <dgm:pt modelId="{8121EDE5-0A16-4630-B075-A3D97492E06D}" type="pres">
      <dgm:prSet presAssocID="{CB667A7B-8DF0-4B8D-93A3-1FFA122D03CF}" presName="hierChild5" presStyleCnt="0"/>
      <dgm:spPr/>
    </dgm:pt>
    <dgm:pt modelId="{C5CF1700-5D6E-4A22-9639-B7C6AFC8E9F4}" type="pres">
      <dgm:prSet presAssocID="{C15E51E0-F072-4B73-A30F-758167FC8136}" presName="Name37" presStyleLbl="parChTrans1D2" presStyleIdx="3" presStyleCnt="4"/>
      <dgm:spPr/>
    </dgm:pt>
    <dgm:pt modelId="{5D668B40-77F8-4722-8B15-63CC62824451}" type="pres">
      <dgm:prSet presAssocID="{6480182E-FC2E-42D8-B5F1-0DA636F54CF0}" presName="hierRoot2" presStyleCnt="0">
        <dgm:presLayoutVars>
          <dgm:hierBranch val="init"/>
        </dgm:presLayoutVars>
      </dgm:prSet>
      <dgm:spPr/>
    </dgm:pt>
    <dgm:pt modelId="{BE1F7791-E314-48D7-AAEE-EF52EDF00D06}" type="pres">
      <dgm:prSet presAssocID="{6480182E-FC2E-42D8-B5F1-0DA636F54CF0}" presName="rootComposite" presStyleCnt="0"/>
      <dgm:spPr/>
    </dgm:pt>
    <dgm:pt modelId="{DBC01396-6667-40B4-B27D-3F35D0FEF1A5}" type="pres">
      <dgm:prSet presAssocID="{6480182E-FC2E-42D8-B5F1-0DA636F54CF0}" presName="rootText" presStyleLbl="node2" presStyleIdx="3" presStyleCnt="4">
        <dgm:presLayoutVars>
          <dgm:chPref val="3"/>
        </dgm:presLayoutVars>
      </dgm:prSet>
      <dgm:spPr/>
    </dgm:pt>
    <dgm:pt modelId="{3F274E49-2343-4773-9391-A26C671798DD}" type="pres">
      <dgm:prSet presAssocID="{6480182E-FC2E-42D8-B5F1-0DA636F54CF0}" presName="rootConnector" presStyleLbl="node2" presStyleIdx="3" presStyleCnt="4"/>
      <dgm:spPr/>
    </dgm:pt>
    <dgm:pt modelId="{81C39F41-E9FC-404D-8123-40426B460C73}" type="pres">
      <dgm:prSet presAssocID="{6480182E-FC2E-42D8-B5F1-0DA636F54CF0}" presName="hierChild4" presStyleCnt="0"/>
      <dgm:spPr/>
    </dgm:pt>
    <dgm:pt modelId="{75427979-6664-44E0-B0B2-CE7952987898}" type="pres">
      <dgm:prSet presAssocID="{6480182E-FC2E-42D8-B5F1-0DA636F54CF0}" presName="hierChild5" presStyleCnt="0"/>
      <dgm:spPr/>
    </dgm:pt>
    <dgm:pt modelId="{161012B5-2AB7-4694-9E0C-4627D33DE1E7}" type="pres">
      <dgm:prSet presAssocID="{C89AB644-60B3-4EC7-8426-37B1FC1ADBF3}" presName="hierChild3" presStyleCnt="0"/>
      <dgm:spPr/>
    </dgm:pt>
  </dgm:ptLst>
  <dgm:cxnLst>
    <dgm:cxn modelId="{F2669305-B9C6-458D-8DE7-55ABD650AB07}" type="presOf" srcId="{90613428-9CFA-4AE5-9D7D-78E255910602}" destId="{51941508-29B1-4859-8B08-29190F171C7C}" srcOrd="0" destOrd="0" presId="urn:microsoft.com/office/officeart/2005/8/layout/orgChart1"/>
    <dgm:cxn modelId="{BC98C508-35C4-4AE1-BAD5-BBAEF476B3A3}" srcId="{C89AB644-60B3-4EC7-8426-37B1FC1ADBF3}" destId="{9ED022D6-C6F2-4DC9-9966-7661D7C7884C}" srcOrd="1" destOrd="0" parTransId="{F8D3C2BA-CA8F-4E4D-88FF-5D10E1FC8E3B}" sibTransId="{2AB6C373-7691-43D8-B333-A6FEC799BF85}"/>
    <dgm:cxn modelId="{3DEE6312-44AD-4680-9915-4EAB5340A4CC}" type="presOf" srcId="{C89AB644-60B3-4EC7-8426-37B1FC1ADBF3}" destId="{ABB78F48-5EFF-4DDD-B1F4-638071C67DCE}" srcOrd="0" destOrd="0" presId="urn:microsoft.com/office/officeart/2005/8/layout/orgChart1"/>
    <dgm:cxn modelId="{4D743D16-D859-47FA-BF49-CA410EE98E31}" type="presOf" srcId="{6480182E-FC2E-42D8-B5F1-0DA636F54CF0}" destId="{3F274E49-2343-4773-9391-A26C671798DD}" srcOrd="1" destOrd="0" presId="urn:microsoft.com/office/officeart/2005/8/layout/orgChart1"/>
    <dgm:cxn modelId="{3A99F61E-CE4C-4336-9589-A8382837DB4D}" type="presOf" srcId="{530DFCB0-918B-4B62-9D68-5D202CB88F5D}" destId="{E7C921E3-6BDA-4822-BDFE-1C21E9D1F0CD}" srcOrd="0" destOrd="0" presId="urn:microsoft.com/office/officeart/2005/8/layout/orgChart1"/>
    <dgm:cxn modelId="{97465730-B01E-42DD-B2E3-CF41AB63C0D4}" type="presOf" srcId="{3083C490-F302-427D-9DDC-2750A678C40C}" destId="{42426F3C-0B16-456D-955C-E8C338D5F4B2}" srcOrd="1" destOrd="0" presId="urn:microsoft.com/office/officeart/2005/8/layout/orgChart1"/>
    <dgm:cxn modelId="{79AFC638-AC54-4D71-B278-E9010F031599}" type="presOf" srcId="{C15E51E0-F072-4B73-A30F-758167FC8136}" destId="{C5CF1700-5D6E-4A22-9639-B7C6AFC8E9F4}" srcOrd="0" destOrd="0" presId="urn:microsoft.com/office/officeart/2005/8/layout/orgChart1"/>
    <dgm:cxn modelId="{16DE4867-35B5-44B6-AAF8-16EA0C87E61D}" type="presOf" srcId="{3083C490-F302-427D-9DDC-2750A678C40C}" destId="{F04A87DE-0C9E-4D36-B8BF-E8519F94E11E}" srcOrd="0" destOrd="0" presId="urn:microsoft.com/office/officeart/2005/8/layout/orgChart1"/>
    <dgm:cxn modelId="{C7692B69-7150-4BF4-AAB7-2ADE11856B83}" srcId="{C89AB644-60B3-4EC7-8426-37B1FC1ADBF3}" destId="{6480182E-FC2E-42D8-B5F1-0DA636F54CF0}" srcOrd="3" destOrd="0" parTransId="{C15E51E0-F072-4B73-A30F-758167FC8136}" sibTransId="{918F5CC7-1625-4BFB-9FD6-7E6A21A8C7DD}"/>
    <dgm:cxn modelId="{3252BA73-962C-4837-A44D-6021D075AF49}" srcId="{C89AB644-60B3-4EC7-8426-37B1FC1ADBF3}" destId="{CB667A7B-8DF0-4B8D-93A3-1FFA122D03CF}" srcOrd="2" destOrd="0" parTransId="{5CAE1E7D-5202-42DB-B830-6DFAFCA7AB63}" sibTransId="{387FE898-52C1-4309-A166-20B6AB65F19A}"/>
    <dgm:cxn modelId="{A82B0B54-5132-4663-AB05-83486E697214}" type="presOf" srcId="{5CAE1E7D-5202-42DB-B830-6DFAFCA7AB63}" destId="{6C4E18F4-6653-45C8-B597-8282B9C547C3}" srcOrd="0" destOrd="0" presId="urn:microsoft.com/office/officeart/2005/8/layout/orgChart1"/>
    <dgm:cxn modelId="{0F67B559-C8E9-4C20-BACF-A8E425BCDFF1}" srcId="{90613428-9CFA-4AE5-9D7D-78E255910602}" destId="{C89AB644-60B3-4EC7-8426-37B1FC1ADBF3}" srcOrd="0" destOrd="0" parTransId="{55D58521-2459-47FB-822D-99E8A4B4353A}" sibTransId="{E826A9B1-8190-4F10-AE04-B66CCBB0C81B}"/>
    <dgm:cxn modelId="{D044E77D-9A75-47F0-885B-CC06D5C982B6}" type="presOf" srcId="{9ED022D6-C6F2-4DC9-9966-7661D7C7884C}" destId="{6D2F9296-7333-4751-A8CE-F29DD1A455E0}" srcOrd="0" destOrd="0" presId="urn:microsoft.com/office/officeart/2005/8/layout/orgChart1"/>
    <dgm:cxn modelId="{B845837F-69CC-449C-9BDB-66CBB0D2E816}" type="presOf" srcId="{3803226F-DAA5-4F55-B21D-22620AF5E8DF}" destId="{9E2FDCA6-2E22-41E2-BFE0-BF540D5EAD43}" srcOrd="1" destOrd="0" presId="urn:microsoft.com/office/officeart/2005/8/layout/orgChart1"/>
    <dgm:cxn modelId="{3FF09092-FA9A-4C61-A651-CAD928B91238}" srcId="{9ED022D6-C6F2-4DC9-9966-7661D7C7884C}" destId="{3803226F-DAA5-4F55-B21D-22620AF5E8DF}" srcOrd="0" destOrd="0" parTransId="{B56BE90A-A7BD-42AC-8FC8-2879C93F0861}" sibTransId="{7769A4EA-A6EF-46CF-BB26-D2ECC650C2E2}"/>
    <dgm:cxn modelId="{522E229E-98C9-45D8-9CBF-FDDEDE3A1082}" type="presOf" srcId="{380F859A-C857-45BB-B7ED-3AB0A71058DC}" destId="{A2B6C602-8CA8-4BD3-B3FB-7E864FD4C377}" srcOrd="0" destOrd="0" presId="urn:microsoft.com/office/officeart/2005/8/layout/orgChart1"/>
    <dgm:cxn modelId="{49E26EAD-86D9-4BF5-ACF4-E56CF90CE101}" type="presOf" srcId="{C89AB644-60B3-4EC7-8426-37B1FC1ADBF3}" destId="{D03B7D73-AB33-43E3-8AA5-B698B2298163}" srcOrd="1" destOrd="0" presId="urn:microsoft.com/office/officeart/2005/8/layout/orgChart1"/>
    <dgm:cxn modelId="{075B08B1-EB31-4EB7-B8EE-EEBAEC4C190E}" type="presOf" srcId="{6480182E-FC2E-42D8-B5F1-0DA636F54CF0}" destId="{DBC01396-6667-40B4-B27D-3F35D0FEF1A5}" srcOrd="0" destOrd="0" presId="urn:microsoft.com/office/officeart/2005/8/layout/orgChart1"/>
    <dgm:cxn modelId="{A2EDCACC-577C-433F-AE1C-98F002D4F78B}" type="presOf" srcId="{380F859A-C857-45BB-B7ED-3AB0A71058DC}" destId="{90528373-4F9C-4FE0-AA83-B843C2B04AB8}" srcOrd="1" destOrd="0" presId="urn:microsoft.com/office/officeart/2005/8/layout/orgChart1"/>
    <dgm:cxn modelId="{21C83CD8-4BE6-4BC5-B9E6-CB444CCEE7E9}" type="presOf" srcId="{3803226F-DAA5-4F55-B21D-22620AF5E8DF}" destId="{D7DC6101-169B-4FE7-B827-9FFF70EF1982}" srcOrd="0" destOrd="0" presId="urn:microsoft.com/office/officeart/2005/8/layout/orgChart1"/>
    <dgm:cxn modelId="{63B4DAE2-77E4-4B7F-97CA-846845DA8C61}" type="presOf" srcId="{CB667A7B-8DF0-4B8D-93A3-1FFA122D03CF}" destId="{0B0121B0-1349-4B9A-819B-FC037C720F70}" srcOrd="0" destOrd="0" presId="urn:microsoft.com/office/officeart/2005/8/layout/orgChart1"/>
    <dgm:cxn modelId="{370863E6-390E-4BD0-AB56-6BB64AF923EF}" type="presOf" srcId="{CB667A7B-8DF0-4B8D-93A3-1FFA122D03CF}" destId="{2FEB5245-DA98-4143-929F-E9BC9EF90D88}" srcOrd="1" destOrd="0" presId="urn:microsoft.com/office/officeart/2005/8/layout/orgChart1"/>
    <dgm:cxn modelId="{032181E9-6FF8-47CC-85F9-B492C039ED96}" srcId="{C89AB644-60B3-4EC7-8426-37B1FC1ADBF3}" destId="{380F859A-C857-45BB-B7ED-3AB0A71058DC}" srcOrd="0" destOrd="0" parTransId="{5E873277-A43E-4ABC-B57F-FC40DF6E8BE7}" sibTransId="{2C61E0FB-B219-4EC1-9190-7382143E70C0}"/>
    <dgm:cxn modelId="{3898BCE9-C8CD-4B18-939F-4D5641FC3842}" srcId="{9ED022D6-C6F2-4DC9-9966-7661D7C7884C}" destId="{3083C490-F302-427D-9DDC-2750A678C40C}" srcOrd="1" destOrd="0" parTransId="{530DFCB0-918B-4B62-9D68-5D202CB88F5D}" sibTransId="{76FE9B53-3407-4995-8E8C-9746EFD3D8B5}"/>
    <dgm:cxn modelId="{EE4D86F1-CE58-4878-A472-326535F1D3DB}" type="presOf" srcId="{5E873277-A43E-4ABC-B57F-FC40DF6E8BE7}" destId="{AFF4C028-CD7E-4B0C-83D3-3D56E5ACB874}" srcOrd="0" destOrd="0" presId="urn:microsoft.com/office/officeart/2005/8/layout/orgChart1"/>
    <dgm:cxn modelId="{4DF7EDFB-C069-4802-AA17-2FFFC752EE99}" type="presOf" srcId="{F8D3C2BA-CA8F-4E4D-88FF-5D10E1FC8E3B}" destId="{2843F139-CDB9-49FD-9CB6-E4DA506A0D86}" srcOrd="0" destOrd="0" presId="urn:microsoft.com/office/officeart/2005/8/layout/orgChart1"/>
    <dgm:cxn modelId="{CE1812FC-8631-419C-990D-855BBCFD35F4}" type="presOf" srcId="{B56BE90A-A7BD-42AC-8FC8-2879C93F0861}" destId="{34CCF287-883A-4DC9-AB09-08C317EE407C}" srcOrd="0" destOrd="0" presId="urn:microsoft.com/office/officeart/2005/8/layout/orgChart1"/>
    <dgm:cxn modelId="{EFF201FD-96C2-424D-BBBA-56D4DB39B553}" type="presOf" srcId="{9ED022D6-C6F2-4DC9-9966-7661D7C7884C}" destId="{88BFB4E5-1611-4FF4-B6AC-608A90A2EAF8}" srcOrd="1" destOrd="0" presId="urn:microsoft.com/office/officeart/2005/8/layout/orgChart1"/>
    <dgm:cxn modelId="{FBA82884-B417-40F9-AFCE-8B9FDE2E7717}" type="presParOf" srcId="{51941508-29B1-4859-8B08-29190F171C7C}" destId="{DA837720-03D2-4A5D-A805-282A08F50F27}" srcOrd="0" destOrd="0" presId="urn:microsoft.com/office/officeart/2005/8/layout/orgChart1"/>
    <dgm:cxn modelId="{7B17ACB1-530F-4A48-88DE-193882830BE3}" type="presParOf" srcId="{DA837720-03D2-4A5D-A805-282A08F50F27}" destId="{4E8AAFEC-967A-48E4-8BE1-0066AF219BA1}" srcOrd="0" destOrd="0" presId="urn:microsoft.com/office/officeart/2005/8/layout/orgChart1"/>
    <dgm:cxn modelId="{5B40A91E-4CBE-40A2-8868-52119D5A2EDD}" type="presParOf" srcId="{4E8AAFEC-967A-48E4-8BE1-0066AF219BA1}" destId="{ABB78F48-5EFF-4DDD-B1F4-638071C67DCE}" srcOrd="0" destOrd="0" presId="urn:microsoft.com/office/officeart/2005/8/layout/orgChart1"/>
    <dgm:cxn modelId="{EE3690C4-E9F4-4897-A381-D82CF387D760}" type="presParOf" srcId="{4E8AAFEC-967A-48E4-8BE1-0066AF219BA1}" destId="{D03B7D73-AB33-43E3-8AA5-B698B2298163}" srcOrd="1" destOrd="0" presId="urn:microsoft.com/office/officeart/2005/8/layout/orgChart1"/>
    <dgm:cxn modelId="{5BE8144E-28CA-47A1-818B-3E4363BDB6E8}" type="presParOf" srcId="{DA837720-03D2-4A5D-A805-282A08F50F27}" destId="{D14084DE-DC2D-4FEE-B352-94F6C2814641}" srcOrd="1" destOrd="0" presId="urn:microsoft.com/office/officeart/2005/8/layout/orgChart1"/>
    <dgm:cxn modelId="{0B2C4525-A57D-451A-893A-14832FFA8409}" type="presParOf" srcId="{D14084DE-DC2D-4FEE-B352-94F6C2814641}" destId="{AFF4C028-CD7E-4B0C-83D3-3D56E5ACB874}" srcOrd="0" destOrd="0" presId="urn:microsoft.com/office/officeart/2005/8/layout/orgChart1"/>
    <dgm:cxn modelId="{36F32D22-1FC0-4F52-ABE0-0CE461D52707}" type="presParOf" srcId="{D14084DE-DC2D-4FEE-B352-94F6C2814641}" destId="{2B87D507-23D4-40FF-9077-3107435F70EC}" srcOrd="1" destOrd="0" presId="urn:microsoft.com/office/officeart/2005/8/layout/orgChart1"/>
    <dgm:cxn modelId="{38067320-B170-4BDB-ADD4-5521D4C4D819}" type="presParOf" srcId="{2B87D507-23D4-40FF-9077-3107435F70EC}" destId="{1AACAD25-0E77-4E8D-8FFD-C7C2344EF663}" srcOrd="0" destOrd="0" presId="urn:microsoft.com/office/officeart/2005/8/layout/orgChart1"/>
    <dgm:cxn modelId="{8B3C42C2-208D-4A0F-85E5-F32B5A9D62B3}" type="presParOf" srcId="{1AACAD25-0E77-4E8D-8FFD-C7C2344EF663}" destId="{A2B6C602-8CA8-4BD3-B3FB-7E864FD4C377}" srcOrd="0" destOrd="0" presId="urn:microsoft.com/office/officeart/2005/8/layout/orgChart1"/>
    <dgm:cxn modelId="{6B379A68-4475-4B53-A12A-6A97F79AB380}" type="presParOf" srcId="{1AACAD25-0E77-4E8D-8FFD-C7C2344EF663}" destId="{90528373-4F9C-4FE0-AA83-B843C2B04AB8}" srcOrd="1" destOrd="0" presId="urn:microsoft.com/office/officeart/2005/8/layout/orgChart1"/>
    <dgm:cxn modelId="{98754D78-EB8A-4337-95C6-78162CDB13BE}" type="presParOf" srcId="{2B87D507-23D4-40FF-9077-3107435F70EC}" destId="{1A61FB5C-03E6-4A55-958F-49404DE8C843}" srcOrd="1" destOrd="0" presId="urn:microsoft.com/office/officeart/2005/8/layout/orgChart1"/>
    <dgm:cxn modelId="{FA131940-CFCB-4384-A2FF-3802951EEA51}" type="presParOf" srcId="{2B87D507-23D4-40FF-9077-3107435F70EC}" destId="{1EC325A2-5370-4F93-B757-29531E4C81FF}" srcOrd="2" destOrd="0" presId="urn:microsoft.com/office/officeart/2005/8/layout/orgChart1"/>
    <dgm:cxn modelId="{C1860F2A-CF89-42BD-970A-A6676906F2F4}" type="presParOf" srcId="{D14084DE-DC2D-4FEE-B352-94F6C2814641}" destId="{2843F139-CDB9-49FD-9CB6-E4DA506A0D86}" srcOrd="2" destOrd="0" presId="urn:microsoft.com/office/officeart/2005/8/layout/orgChart1"/>
    <dgm:cxn modelId="{FF2ED24F-FF36-420A-A268-C2D584FFFF3F}" type="presParOf" srcId="{D14084DE-DC2D-4FEE-B352-94F6C2814641}" destId="{51CE45ED-E7FB-4813-963F-79C0EA7ADEED}" srcOrd="3" destOrd="0" presId="urn:microsoft.com/office/officeart/2005/8/layout/orgChart1"/>
    <dgm:cxn modelId="{1EE5C929-EE27-4C87-8C81-7F91D9449818}" type="presParOf" srcId="{51CE45ED-E7FB-4813-963F-79C0EA7ADEED}" destId="{09D9CC65-9107-461A-978D-4724AB49124F}" srcOrd="0" destOrd="0" presId="urn:microsoft.com/office/officeart/2005/8/layout/orgChart1"/>
    <dgm:cxn modelId="{D0F86F79-A3F8-443C-BDDB-958CE16D15FB}" type="presParOf" srcId="{09D9CC65-9107-461A-978D-4724AB49124F}" destId="{6D2F9296-7333-4751-A8CE-F29DD1A455E0}" srcOrd="0" destOrd="0" presId="urn:microsoft.com/office/officeart/2005/8/layout/orgChart1"/>
    <dgm:cxn modelId="{64A7DB35-411A-4287-AD39-A7C665F05742}" type="presParOf" srcId="{09D9CC65-9107-461A-978D-4724AB49124F}" destId="{88BFB4E5-1611-4FF4-B6AC-608A90A2EAF8}" srcOrd="1" destOrd="0" presId="urn:microsoft.com/office/officeart/2005/8/layout/orgChart1"/>
    <dgm:cxn modelId="{A2E413C2-31C3-41C3-B751-68F7ACB62351}" type="presParOf" srcId="{51CE45ED-E7FB-4813-963F-79C0EA7ADEED}" destId="{6F126307-7F8F-42CD-8F26-465D25D4BBAE}" srcOrd="1" destOrd="0" presId="urn:microsoft.com/office/officeart/2005/8/layout/orgChart1"/>
    <dgm:cxn modelId="{58DA19B7-6CFC-430D-8DCE-6020D8814F7B}" type="presParOf" srcId="{6F126307-7F8F-42CD-8F26-465D25D4BBAE}" destId="{34CCF287-883A-4DC9-AB09-08C317EE407C}" srcOrd="0" destOrd="0" presId="urn:microsoft.com/office/officeart/2005/8/layout/orgChart1"/>
    <dgm:cxn modelId="{6AE11B30-5E7A-4F34-B2B8-A5437C86F4CE}" type="presParOf" srcId="{6F126307-7F8F-42CD-8F26-465D25D4BBAE}" destId="{58221033-5CA6-4A7F-A6EE-2655CB1AF612}" srcOrd="1" destOrd="0" presId="urn:microsoft.com/office/officeart/2005/8/layout/orgChart1"/>
    <dgm:cxn modelId="{A78F4595-C369-4DF2-8FFD-A5CD8253DB6E}" type="presParOf" srcId="{58221033-5CA6-4A7F-A6EE-2655CB1AF612}" destId="{A9C88AD5-6692-43D0-9F25-F527FF2A9460}" srcOrd="0" destOrd="0" presId="urn:microsoft.com/office/officeart/2005/8/layout/orgChart1"/>
    <dgm:cxn modelId="{11259081-54C2-4AB6-8279-874878E6BEE5}" type="presParOf" srcId="{A9C88AD5-6692-43D0-9F25-F527FF2A9460}" destId="{D7DC6101-169B-4FE7-B827-9FFF70EF1982}" srcOrd="0" destOrd="0" presId="urn:microsoft.com/office/officeart/2005/8/layout/orgChart1"/>
    <dgm:cxn modelId="{903104EB-A975-4547-92F2-179A0AA3C768}" type="presParOf" srcId="{A9C88AD5-6692-43D0-9F25-F527FF2A9460}" destId="{9E2FDCA6-2E22-41E2-BFE0-BF540D5EAD43}" srcOrd="1" destOrd="0" presId="urn:microsoft.com/office/officeart/2005/8/layout/orgChart1"/>
    <dgm:cxn modelId="{3B8F1F9B-A6C0-4EFF-B983-168867779597}" type="presParOf" srcId="{58221033-5CA6-4A7F-A6EE-2655CB1AF612}" destId="{11006BC1-627E-4181-AF28-F24BD9C12BFB}" srcOrd="1" destOrd="0" presId="urn:microsoft.com/office/officeart/2005/8/layout/orgChart1"/>
    <dgm:cxn modelId="{FD6FC33D-EA9D-4210-9534-49B6FFD36520}" type="presParOf" srcId="{58221033-5CA6-4A7F-A6EE-2655CB1AF612}" destId="{AAA325E9-C92B-4442-912F-9B2F690ECDAE}" srcOrd="2" destOrd="0" presId="urn:microsoft.com/office/officeart/2005/8/layout/orgChart1"/>
    <dgm:cxn modelId="{1E167166-3383-4234-9FCD-5273D2AD2465}" type="presParOf" srcId="{6F126307-7F8F-42CD-8F26-465D25D4BBAE}" destId="{E7C921E3-6BDA-4822-BDFE-1C21E9D1F0CD}" srcOrd="2" destOrd="0" presId="urn:microsoft.com/office/officeart/2005/8/layout/orgChart1"/>
    <dgm:cxn modelId="{F3C308EA-0C60-453B-8E83-B4CAEB2F4587}" type="presParOf" srcId="{6F126307-7F8F-42CD-8F26-465D25D4BBAE}" destId="{3768C61C-D3B4-4E08-94B3-2C20D63E5566}" srcOrd="3" destOrd="0" presId="urn:microsoft.com/office/officeart/2005/8/layout/orgChart1"/>
    <dgm:cxn modelId="{D98BE77B-9CC6-4464-87C3-5CBF7026D3D4}" type="presParOf" srcId="{3768C61C-D3B4-4E08-94B3-2C20D63E5566}" destId="{04419649-6839-4507-87AE-6973DF098702}" srcOrd="0" destOrd="0" presId="urn:microsoft.com/office/officeart/2005/8/layout/orgChart1"/>
    <dgm:cxn modelId="{F5B66BA0-CCE7-434A-822E-A24A6D08F3B3}" type="presParOf" srcId="{04419649-6839-4507-87AE-6973DF098702}" destId="{F04A87DE-0C9E-4D36-B8BF-E8519F94E11E}" srcOrd="0" destOrd="0" presId="urn:microsoft.com/office/officeart/2005/8/layout/orgChart1"/>
    <dgm:cxn modelId="{BB076D6F-B9C5-4B1A-B907-25B42846CF63}" type="presParOf" srcId="{04419649-6839-4507-87AE-6973DF098702}" destId="{42426F3C-0B16-456D-955C-E8C338D5F4B2}" srcOrd="1" destOrd="0" presId="urn:microsoft.com/office/officeart/2005/8/layout/orgChart1"/>
    <dgm:cxn modelId="{3DAC514B-507B-4DCC-A77A-F32DA371CB20}" type="presParOf" srcId="{3768C61C-D3B4-4E08-94B3-2C20D63E5566}" destId="{0BD338D8-0D43-43B7-9C4E-E88D5BF8CA97}" srcOrd="1" destOrd="0" presId="urn:microsoft.com/office/officeart/2005/8/layout/orgChart1"/>
    <dgm:cxn modelId="{3F7B6A30-ED25-4562-AB12-4E5670504E33}" type="presParOf" srcId="{3768C61C-D3B4-4E08-94B3-2C20D63E5566}" destId="{5198B7CC-0A69-48D6-9E0E-D978EB8DD1A4}" srcOrd="2" destOrd="0" presId="urn:microsoft.com/office/officeart/2005/8/layout/orgChart1"/>
    <dgm:cxn modelId="{2BA86959-09CB-4AFB-A0DC-1A5E35390799}" type="presParOf" srcId="{51CE45ED-E7FB-4813-963F-79C0EA7ADEED}" destId="{1A837CCA-9A3F-4FEB-81C6-9685B25CB11D}" srcOrd="2" destOrd="0" presId="urn:microsoft.com/office/officeart/2005/8/layout/orgChart1"/>
    <dgm:cxn modelId="{C2CF01C7-CBAC-4AFA-BD36-F7387AE01D54}" type="presParOf" srcId="{D14084DE-DC2D-4FEE-B352-94F6C2814641}" destId="{6C4E18F4-6653-45C8-B597-8282B9C547C3}" srcOrd="4" destOrd="0" presId="urn:microsoft.com/office/officeart/2005/8/layout/orgChart1"/>
    <dgm:cxn modelId="{1D4CFF44-CDCC-4F93-83DF-01A6ACC75D6D}" type="presParOf" srcId="{D14084DE-DC2D-4FEE-B352-94F6C2814641}" destId="{7FBE5983-BD73-4614-A443-4B6B2A3384EA}" srcOrd="5" destOrd="0" presId="urn:microsoft.com/office/officeart/2005/8/layout/orgChart1"/>
    <dgm:cxn modelId="{A3E50724-2807-4314-906C-4DD6B643799F}" type="presParOf" srcId="{7FBE5983-BD73-4614-A443-4B6B2A3384EA}" destId="{C1C7805B-4954-4DB8-96E8-EC90E99CD3CD}" srcOrd="0" destOrd="0" presId="urn:microsoft.com/office/officeart/2005/8/layout/orgChart1"/>
    <dgm:cxn modelId="{68FACB2F-87C8-4FFE-8ECC-75E0BB85844A}" type="presParOf" srcId="{C1C7805B-4954-4DB8-96E8-EC90E99CD3CD}" destId="{0B0121B0-1349-4B9A-819B-FC037C720F70}" srcOrd="0" destOrd="0" presId="urn:microsoft.com/office/officeart/2005/8/layout/orgChart1"/>
    <dgm:cxn modelId="{52AAF859-16D7-4B1A-AAF0-A2142A994643}" type="presParOf" srcId="{C1C7805B-4954-4DB8-96E8-EC90E99CD3CD}" destId="{2FEB5245-DA98-4143-929F-E9BC9EF90D88}" srcOrd="1" destOrd="0" presId="urn:microsoft.com/office/officeart/2005/8/layout/orgChart1"/>
    <dgm:cxn modelId="{1982B0C5-237D-4448-9DED-5143E521643C}" type="presParOf" srcId="{7FBE5983-BD73-4614-A443-4B6B2A3384EA}" destId="{A472CF58-CB8C-43EF-B679-7B49F1E940CB}" srcOrd="1" destOrd="0" presId="urn:microsoft.com/office/officeart/2005/8/layout/orgChart1"/>
    <dgm:cxn modelId="{B8943DE9-71F2-4573-8196-BB6F05EE1EFF}" type="presParOf" srcId="{7FBE5983-BD73-4614-A443-4B6B2A3384EA}" destId="{8121EDE5-0A16-4630-B075-A3D97492E06D}" srcOrd="2" destOrd="0" presId="urn:microsoft.com/office/officeart/2005/8/layout/orgChart1"/>
    <dgm:cxn modelId="{5756DFDA-1D7A-4E01-BB05-FE618948FE58}" type="presParOf" srcId="{D14084DE-DC2D-4FEE-B352-94F6C2814641}" destId="{C5CF1700-5D6E-4A22-9639-B7C6AFC8E9F4}" srcOrd="6" destOrd="0" presId="urn:microsoft.com/office/officeart/2005/8/layout/orgChart1"/>
    <dgm:cxn modelId="{00F2BE4E-28EB-402B-A0E8-9C9E1A08C7AC}" type="presParOf" srcId="{D14084DE-DC2D-4FEE-B352-94F6C2814641}" destId="{5D668B40-77F8-4722-8B15-63CC62824451}" srcOrd="7" destOrd="0" presId="urn:microsoft.com/office/officeart/2005/8/layout/orgChart1"/>
    <dgm:cxn modelId="{61976294-BA63-4B84-AF67-64A930D72808}" type="presParOf" srcId="{5D668B40-77F8-4722-8B15-63CC62824451}" destId="{BE1F7791-E314-48D7-AAEE-EF52EDF00D06}" srcOrd="0" destOrd="0" presId="urn:microsoft.com/office/officeart/2005/8/layout/orgChart1"/>
    <dgm:cxn modelId="{FA47B744-0AAF-4460-B6E6-B8BCE66E2B39}" type="presParOf" srcId="{BE1F7791-E314-48D7-AAEE-EF52EDF00D06}" destId="{DBC01396-6667-40B4-B27D-3F35D0FEF1A5}" srcOrd="0" destOrd="0" presId="urn:microsoft.com/office/officeart/2005/8/layout/orgChart1"/>
    <dgm:cxn modelId="{866F0816-2A5F-4919-AC64-8350486CFF1E}" type="presParOf" srcId="{BE1F7791-E314-48D7-AAEE-EF52EDF00D06}" destId="{3F274E49-2343-4773-9391-A26C671798DD}" srcOrd="1" destOrd="0" presId="urn:microsoft.com/office/officeart/2005/8/layout/orgChart1"/>
    <dgm:cxn modelId="{56640048-9CF7-4ACF-B1A7-E4CE99AA3D6C}" type="presParOf" srcId="{5D668B40-77F8-4722-8B15-63CC62824451}" destId="{81C39F41-E9FC-404D-8123-40426B460C73}" srcOrd="1" destOrd="0" presId="urn:microsoft.com/office/officeart/2005/8/layout/orgChart1"/>
    <dgm:cxn modelId="{01079CC5-38B2-4FFF-A151-018A6F9E771A}" type="presParOf" srcId="{5D668B40-77F8-4722-8B15-63CC62824451}" destId="{75427979-6664-44E0-B0B2-CE7952987898}" srcOrd="2" destOrd="0" presId="urn:microsoft.com/office/officeart/2005/8/layout/orgChart1"/>
    <dgm:cxn modelId="{D91B8BC7-2B6C-4918-98E3-81D8DFD2452D}" type="presParOf" srcId="{DA837720-03D2-4A5D-A805-282A08F50F27}" destId="{161012B5-2AB7-4694-9E0C-4627D33DE1E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36F47-E11D-4681-AA8A-8240C640B51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pt-BR"/>
        </a:p>
      </dgm:t>
    </dgm:pt>
    <dgm:pt modelId="{037FCDF9-2F2D-44F6-A752-A1327CA7B349}">
      <dgm:prSet phldrT="[Texto]"/>
      <dgm:spPr/>
      <dgm:t>
        <a:bodyPr/>
        <a:lstStyle/>
        <a:p>
          <a:r>
            <a:rPr lang="pt-BR" dirty="0"/>
            <a:t>Programação em Python</a:t>
          </a:r>
        </a:p>
      </dgm:t>
    </dgm:pt>
    <dgm:pt modelId="{98580DAF-1068-429A-9ABE-DD3E42EE4297}" type="parTrans" cxnId="{F63BD7F8-CB96-4066-8DB4-EDE868A8E710}">
      <dgm:prSet/>
      <dgm:spPr/>
      <dgm:t>
        <a:bodyPr/>
        <a:lstStyle/>
        <a:p>
          <a:endParaRPr lang="pt-BR"/>
        </a:p>
      </dgm:t>
    </dgm:pt>
    <dgm:pt modelId="{5343492B-E9AD-4D0C-AD1E-DCCC2FB6B573}" type="sibTrans" cxnId="{F63BD7F8-CB96-4066-8DB4-EDE868A8E710}">
      <dgm:prSet/>
      <dgm:spPr/>
      <dgm:t>
        <a:bodyPr/>
        <a:lstStyle/>
        <a:p>
          <a:endParaRPr lang="pt-BR"/>
        </a:p>
      </dgm:t>
    </dgm:pt>
    <dgm:pt modelId="{917C9677-1E96-4F09-A868-09532C7338D6}">
      <dgm:prSet phldrT="[Texto]"/>
      <dgm:spPr/>
      <dgm:t>
        <a:bodyPr/>
        <a:lstStyle/>
        <a:p>
          <a:r>
            <a:rPr lang="pt-BR" dirty="0"/>
            <a:t>Conhecimento de bibliotecas de análise de dados como Pandas, numpy, etc.</a:t>
          </a:r>
        </a:p>
      </dgm:t>
    </dgm:pt>
    <dgm:pt modelId="{7D139E95-1E8E-4B19-9C3C-6C24DAACE836}" type="parTrans" cxnId="{E64FBC7A-2C24-4C61-8A04-14EE193EDB01}">
      <dgm:prSet/>
      <dgm:spPr/>
      <dgm:t>
        <a:bodyPr/>
        <a:lstStyle/>
        <a:p>
          <a:endParaRPr lang="pt-BR"/>
        </a:p>
      </dgm:t>
    </dgm:pt>
    <dgm:pt modelId="{309B1793-3ADE-4A65-B444-57F4A86367CE}" type="sibTrans" cxnId="{E64FBC7A-2C24-4C61-8A04-14EE193EDB01}">
      <dgm:prSet/>
      <dgm:spPr/>
      <dgm:t>
        <a:bodyPr/>
        <a:lstStyle/>
        <a:p>
          <a:endParaRPr lang="pt-BR"/>
        </a:p>
      </dgm:t>
    </dgm:pt>
    <dgm:pt modelId="{73CF9D30-10DD-46BD-9CED-27757AAF12E5}">
      <dgm:prSet phldrT="[Texto]"/>
      <dgm:spPr/>
      <dgm:t>
        <a:bodyPr/>
        <a:lstStyle/>
        <a:p>
          <a:r>
            <a:rPr lang="pt-BR" dirty="0"/>
            <a:t>Noção sobre machine learning</a:t>
          </a:r>
        </a:p>
      </dgm:t>
    </dgm:pt>
    <dgm:pt modelId="{E3E480F5-E049-42C1-9D4A-741EE5064ECA}" type="parTrans" cxnId="{08CADCDD-26E7-44A8-9484-C4C90F91E7B8}">
      <dgm:prSet/>
      <dgm:spPr/>
      <dgm:t>
        <a:bodyPr/>
        <a:lstStyle/>
        <a:p>
          <a:endParaRPr lang="pt-BR"/>
        </a:p>
      </dgm:t>
    </dgm:pt>
    <dgm:pt modelId="{6329B4F6-A213-4B74-8AAF-74DF7AB731EE}" type="sibTrans" cxnId="{08CADCDD-26E7-44A8-9484-C4C90F91E7B8}">
      <dgm:prSet/>
      <dgm:spPr/>
      <dgm:t>
        <a:bodyPr/>
        <a:lstStyle/>
        <a:p>
          <a:endParaRPr lang="pt-BR"/>
        </a:p>
      </dgm:t>
    </dgm:pt>
    <dgm:pt modelId="{9E5FA132-FAAB-4C14-A765-8F4C4714F6C1}">
      <dgm:prSet phldrT="[Texto]"/>
      <dgm:spPr/>
      <dgm:t>
        <a:bodyPr/>
        <a:lstStyle/>
        <a:p>
          <a:r>
            <a:rPr lang="pt-BR" dirty="0"/>
            <a:t>Conhecimentos em álgebra linear</a:t>
          </a:r>
        </a:p>
      </dgm:t>
    </dgm:pt>
    <dgm:pt modelId="{70B758DE-E6EA-4638-BF51-014404F0790C}" type="parTrans" cxnId="{C32566D2-FFAB-4651-9E65-C5E415FECFD7}">
      <dgm:prSet/>
      <dgm:spPr/>
      <dgm:t>
        <a:bodyPr/>
        <a:lstStyle/>
        <a:p>
          <a:endParaRPr lang="pt-BR"/>
        </a:p>
      </dgm:t>
    </dgm:pt>
    <dgm:pt modelId="{1F059C36-F7B2-4D5B-8B62-EF91E4C48FD7}" type="sibTrans" cxnId="{C32566D2-FFAB-4651-9E65-C5E415FECFD7}">
      <dgm:prSet/>
      <dgm:spPr/>
      <dgm:t>
        <a:bodyPr/>
        <a:lstStyle/>
        <a:p>
          <a:endParaRPr lang="pt-BR"/>
        </a:p>
      </dgm:t>
    </dgm:pt>
    <dgm:pt modelId="{2983CF9F-269A-4D9B-85D5-19A9040E371E}" type="pres">
      <dgm:prSet presAssocID="{77136F47-E11D-4681-AA8A-8240C640B518}" presName="Name0" presStyleCnt="0">
        <dgm:presLayoutVars>
          <dgm:chMax val="7"/>
          <dgm:chPref val="7"/>
          <dgm:dir/>
        </dgm:presLayoutVars>
      </dgm:prSet>
      <dgm:spPr/>
    </dgm:pt>
    <dgm:pt modelId="{B16A73CC-5CB0-4386-87E6-BA0B07944FDB}" type="pres">
      <dgm:prSet presAssocID="{77136F47-E11D-4681-AA8A-8240C640B518}" presName="Name1" presStyleCnt="0"/>
      <dgm:spPr/>
    </dgm:pt>
    <dgm:pt modelId="{E8C7A01A-8E97-4F57-B70F-2B6FAAF91623}" type="pres">
      <dgm:prSet presAssocID="{77136F47-E11D-4681-AA8A-8240C640B518}" presName="cycle" presStyleCnt="0"/>
      <dgm:spPr/>
    </dgm:pt>
    <dgm:pt modelId="{E1C841D8-C30B-4CCC-A16E-78986C5B70B8}" type="pres">
      <dgm:prSet presAssocID="{77136F47-E11D-4681-AA8A-8240C640B518}" presName="srcNode" presStyleLbl="node1" presStyleIdx="0" presStyleCnt="4"/>
      <dgm:spPr/>
    </dgm:pt>
    <dgm:pt modelId="{9694F36F-8248-4E73-B5EE-50BC1C66D59A}" type="pres">
      <dgm:prSet presAssocID="{77136F47-E11D-4681-AA8A-8240C640B518}" presName="conn" presStyleLbl="parChTrans1D2" presStyleIdx="0" presStyleCnt="1"/>
      <dgm:spPr/>
    </dgm:pt>
    <dgm:pt modelId="{08357AE4-64AA-4228-8F59-022AC7B60391}" type="pres">
      <dgm:prSet presAssocID="{77136F47-E11D-4681-AA8A-8240C640B518}" presName="extraNode" presStyleLbl="node1" presStyleIdx="0" presStyleCnt="4"/>
      <dgm:spPr/>
    </dgm:pt>
    <dgm:pt modelId="{F6DA5722-96E8-448A-8885-452ABAE2D1BE}" type="pres">
      <dgm:prSet presAssocID="{77136F47-E11D-4681-AA8A-8240C640B518}" presName="dstNode" presStyleLbl="node1" presStyleIdx="0" presStyleCnt="4"/>
      <dgm:spPr/>
    </dgm:pt>
    <dgm:pt modelId="{293EE597-D733-41A6-B879-00D5C7053B17}" type="pres">
      <dgm:prSet presAssocID="{037FCDF9-2F2D-44F6-A752-A1327CA7B349}" presName="text_1" presStyleLbl="node1" presStyleIdx="0" presStyleCnt="4">
        <dgm:presLayoutVars>
          <dgm:bulletEnabled val="1"/>
        </dgm:presLayoutVars>
      </dgm:prSet>
      <dgm:spPr/>
    </dgm:pt>
    <dgm:pt modelId="{809A3E39-8F0F-45B6-BE87-B3C1A003813C}" type="pres">
      <dgm:prSet presAssocID="{037FCDF9-2F2D-44F6-A752-A1327CA7B349}" presName="accent_1" presStyleCnt="0"/>
      <dgm:spPr/>
    </dgm:pt>
    <dgm:pt modelId="{D1E6B401-A6C8-4370-B9C0-3FA60F1491E4}" type="pres">
      <dgm:prSet presAssocID="{037FCDF9-2F2D-44F6-A752-A1327CA7B349}" presName="accentRepeatNode" presStyleLbl="solidFgAcc1" presStyleIdx="0" presStyleCnt="4"/>
      <dgm:spPr/>
    </dgm:pt>
    <dgm:pt modelId="{C7D8CFD1-2062-4AF1-B3EF-B2569C1C9C8C}" type="pres">
      <dgm:prSet presAssocID="{917C9677-1E96-4F09-A868-09532C7338D6}" presName="text_2" presStyleLbl="node1" presStyleIdx="1" presStyleCnt="4">
        <dgm:presLayoutVars>
          <dgm:bulletEnabled val="1"/>
        </dgm:presLayoutVars>
      </dgm:prSet>
      <dgm:spPr/>
    </dgm:pt>
    <dgm:pt modelId="{927BA7DE-168D-4E64-9E5A-B16329D8F53E}" type="pres">
      <dgm:prSet presAssocID="{917C9677-1E96-4F09-A868-09532C7338D6}" presName="accent_2" presStyleCnt="0"/>
      <dgm:spPr/>
    </dgm:pt>
    <dgm:pt modelId="{9486856B-82CA-4287-BB6F-4E7D0A6286B9}" type="pres">
      <dgm:prSet presAssocID="{917C9677-1E96-4F09-A868-09532C7338D6}" presName="accentRepeatNode" presStyleLbl="solidFgAcc1" presStyleIdx="1" presStyleCnt="4"/>
      <dgm:spPr/>
    </dgm:pt>
    <dgm:pt modelId="{730369A4-9C97-4216-A747-F5C76E4FAAFF}" type="pres">
      <dgm:prSet presAssocID="{73CF9D30-10DD-46BD-9CED-27757AAF12E5}" presName="text_3" presStyleLbl="node1" presStyleIdx="2" presStyleCnt="4">
        <dgm:presLayoutVars>
          <dgm:bulletEnabled val="1"/>
        </dgm:presLayoutVars>
      </dgm:prSet>
      <dgm:spPr/>
    </dgm:pt>
    <dgm:pt modelId="{4B276B00-1510-4E71-9329-840923C11454}" type="pres">
      <dgm:prSet presAssocID="{73CF9D30-10DD-46BD-9CED-27757AAF12E5}" presName="accent_3" presStyleCnt="0"/>
      <dgm:spPr/>
    </dgm:pt>
    <dgm:pt modelId="{D68D4691-D959-46C2-A039-824AFDF838D7}" type="pres">
      <dgm:prSet presAssocID="{73CF9D30-10DD-46BD-9CED-27757AAF12E5}" presName="accentRepeatNode" presStyleLbl="solidFgAcc1" presStyleIdx="2" presStyleCnt="4"/>
      <dgm:spPr/>
    </dgm:pt>
    <dgm:pt modelId="{E92D6B21-4055-4D43-B7E5-44A5E7EF1D21}" type="pres">
      <dgm:prSet presAssocID="{9E5FA132-FAAB-4C14-A765-8F4C4714F6C1}" presName="text_4" presStyleLbl="node1" presStyleIdx="3" presStyleCnt="4">
        <dgm:presLayoutVars>
          <dgm:bulletEnabled val="1"/>
        </dgm:presLayoutVars>
      </dgm:prSet>
      <dgm:spPr/>
    </dgm:pt>
    <dgm:pt modelId="{B7C53786-8B74-4C51-8DA0-E98197793820}" type="pres">
      <dgm:prSet presAssocID="{9E5FA132-FAAB-4C14-A765-8F4C4714F6C1}" presName="accent_4" presStyleCnt="0"/>
      <dgm:spPr/>
    </dgm:pt>
    <dgm:pt modelId="{1EDA9FEE-AD9B-407E-97A3-A4EBC55525FB}" type="pres">
      <dgm:prSet presAssocID="{9E5FA132-FAAB-4C14-A765-8F4C4714F6C1}" presName="accentRepeatNode" presStyleLbl="solidFgAcc1" presStyleIdx="3" presStyleCnt="4"/>
      <dgm:spPr/>
    </dgm:pt>
  </dgm:ptLst>
  <dgm:cxnLst>
    <dgm:cxn modelId="{CDCFA106-08EE-420B-BC4E-8E1B4D15502E}" type="presOf" srcId="{73CF9D30-10DD-46BD-9CED-27757AAF12E5}" destId="{730369A4-9C97-4216-A747-F5C76E4FAAFF}" srcOrd="0" destOrd="0" presId="urn:microsoft.com/office/officeart/2008/layout/VerticalCurvedList"/>
    <dgm:cxn modelId="{EA0B0616-F6A3-4905-A855-4F2C0D9B5D24}" type="presOf" srcId="{917C9677-1E96-4F09-A868-09532C7338D6}" destId="{C7D8CFD1-2062-4AF1-B3EF-B2569C1C9C8C}" srcOrd="0" destOrd="0" presId="urn:microsoft.com/office/officeart/2008/layout/VerticalCurvedList"/>
    <dgm:cxn modelId="{05165A5E-ECC7-49CB-9F29-6380A509062F}" type="presOf" srcId="{9E5FA132-FAAB-4C14-A765-8F4C4714F6C1}" destId="{E92D6B21-4055-4D43-B7E5-44A5E7EF1D21}" srcOrd="0" destOrd="0" presId="urn:microsoft.com/office/officeart/2008/layout/VerticalCurvedList"/>
    <dgm:cxn modelId="{4EF68956-3E3B-47DE-8123-C04F2F2E68AE}" type="presOf" srcId="{037FCDF9-2F2D-44F6-A752-A1327CA7B349}" destId="{293EE597-D733-41A6-B879-00D5C7053B17}" srcOrd="0" destOrd="0" presId="urn:microsoft.com/office/officeart/2008/layout/VerticalCurvedList"/>
    <dgm:cxn modelId="{E64FBC7A-2C24-4C61-8A04-14EE193EDB01}" srcId="{77136F47-E11D-4681-AA8A-8240C640B518}" destId="{917C9677-1E96-4F09-A868-09532C7338D6}" srcOrd="1" destOrd="0" parTransId="{7D139E95-1E8E-4B19-9C3C-6C24DAACE836}" sibTransId="{309B1793-3ADE-4A65-B444-57F4A86367CE}"/>
    <dgm:cxn modelId="{6308F281-B5D8-4BB5-9F1D-0A684AA0AC6D}" type="presOf" srcId="{77136F47-E11D-4681-AA8A-8240C640B518}" destId="{2983CF9F-269A-4D9B-85D5-19A9040E371E}" srcOrd="0" destOrd="0" presId="urn:microsoft.com/office/officeart/2008/layout/VerticalCurvedList"/>
    <dgm:cxn modelId="{5365EB8C-4A6D-405A-8E01-C5103DEB42FD}" type="presOf" srcId="{5343492B-E9AD-4D0C-AD1E-DCCC2FB6B573}" destId="{9694F36F-8248-4E73-B5EE-50BC1C66D59A}" srcOrd="0" destOrd="0" presId="urn:microsoft.com/office/officeart/2008/layout/VerticalCurvedList"/>
    <dgm:cxn modelId="{C32566D2-FFAB-4651-9E65-C5E415FECFD7}" srcId="{77136F47-E11D-4681-AA8A-8240C640B518}" destId="{9E5FA132-FAAB-4C14-A765-8F4C4714F6C1}" srcOrd="3" destOrd="0" parTransId="{70B758DE-E6EA-4638-BF51-014404F0790C}" sibTransId="{1F059C36-F7B2-4D5B-8B62-EF91E4C48FD7}"/>
    <dgm:cxn modelId="{08CADCDD-26E7-44A8-9484-C4C90F91E7B8}" srcId="{77136F47-E11D-4681-AA8A-8240C640B518}" destId="{73CF9D30-10DD-46BD-9CED-27757AAF12E5}" srcOrd="2" destOrd="0" parTransId="{E3E480F5-E049-42C1-9D4A-741EE5064ECA}" sibTransId="{6329B4F6-A213-4B74-8AAF-74DF7AB731EE}"/>
    <dgm:cxn modelId="{F63BD7F8-CB96-4066-8DB4-EDE868A8E710}" srcId="{77136F47-E11D-4681-AA8A-8240C640B518}" destId="{037FCDF9-2F2D-44F6-A752-A1327CA7B349}" srcOrd="0" destOrd="0" parTransId="{98580DAF-1068-429A-9ABE-DD3E42EE4297}" sibTransId="{5343492B-E9AD-4D0C-AD1E-DCCC2FB6B573}"/>
    <dgm:cxn modelId="{2DAB8161-75A1-4C97-8862-12791A55522C}" type="presParOf" srcId="{2983CF9F-269A-4D9B-85D5-19A9040E371E}" destId="{B16A73CC-5CB0-4386-87E6-BA0B07944FDB}" srcOrd="0" destOrd="0" presId="urn:microsoft.com/office/officeart/2008/layout/VerticalCurvedList"/>
    <dgm:cxn modelId="{9F48B947-6EC6-47B2-B32F-308CE041F238}" type="presParOf" srcId="{B16A73CC-5CB0-4386-87E6-BA0B07944FDB}" destId="{E8C7A01A-8E97-4F57-B70F-2B6FAAF91623}" srcOrd="0" destOrd="0" presId="urn:microsoft.com/office/officeart/2008/layout/VerticalCurvedList"/>
    <dgm:cxn modelId="{FD701A46-8FBF-4ED6-9273-F8A53FB47494}" type="presParOf" srcId="{E8C7A01A-8E97-4F57-B70F-2B6FAAF91623}" destId="{E1C841D8-C30B-4CCC-A16E-78986C5B70B8}" srcOrd="0" destOrd="0" presId="urn:microsoft.com/office/officeart/2008/layout/VerticalCurvedList"/>
    <dgm:cxn modelId="{792E3E32-84D2-4EA4-BB0D-5D6D7C2D3B18}" type="presParOf" srcId="{E8C7A01A-8E97-4F57-B70F-2B6FAAF91623}" destId="{9694F36F-8248-4E73-B5EE-50BC1C66D59A}" srcOrd="1" destOrd="0" presId="urn:microsoft.com/office/officeart/2008/layout/VerticalCurvedList"/>
    <dgm:cxn modelId="{799A3F07-889F-4C68-A5F5-28756C699E3B}" type="presParOf" srcId="{E8C7A01A-8E97-4F57-B70F-2B6FAAF91623}" destId="{08357AE4-64AA-4228-8F59-022AC7B60391}" srcOrd="2" destOrd="0" presId="urn:microsoft.com/office/officeart/2008/layout/VerticalCurvedList"/>
    <dgm:cxn modelId="{B72887D6-5719-408C-8BE9-D3F25452F1B6}" type="presParOf" srcId="{E8C7A01A-8E97-4F57-B70F-2B6FAAF91623}" destId="{F6DA5722-96E8-448A-8885-452ABAE2D1BE}" srcOrd="3" destOrd="0" presId="urn:microsoft.com/office/officeart/2008/layout/VerticalCurvedList"/>
    <dgm:cxn modelId="{F8088C6A-16EE-4965-8B37-C60B22EA0D23}" type="presParOf" srcId="{B16A73CC-5CB0-4386-87E6-BA0B07944FDB}" destId="{293EE597-D733-41A6-B879-00D5C7053B17}" srcOrd="1" destOrd="0" presId="urn:microsoft.com/office/officeart/2008/layout/VerticalCurvedList"/>
    <dgm:cxn modelId="{CCDDFC1E-77DA-46F9-8645-C0612DB38ACE}" type="presParOf" srcId="{B16A73CC-5CB0-4386-87E6-BA0B07944FDB}" destId="{809A3E39-8F0F-45B6-BE87-B3C1A003813C}" srcOrd="2" destOrd="0" presId="urn:microsoft.com/office/officeart/2008/layout/VerticalCurvedList"/>
    <dgm:cxn modelId="{B281CE0F-02E0-466F-BA03-AB661E24663F}" type="presParOf" srcId="{809A3E39-8F0F-45B6-BE87-B3C1A003813C}" destId="{D1E6B401-A6C8-4370-B9C0-3FA60F1491E4}" srcOrd="0" destOrd="0" presId="urn:microsoft.com/office/officeart/2008/layout/VerticalCurvedList"/>
    <dgm:cxn modelId="{C6C5006D-402A-48DC-9ECC-F0BC90F4F8AF}" type="presParOf" srcId="{B16A73CC-5CB0-4386-87E6-BA0B07944FDB}" destId="{C7D8CFD1-2062-4AF1-B3EF-B2569C1C9C8C}" srcOrd="3" destOrd="0" presId="urn:microsoft.com/office/officeart/2008/layout/VerticalCurvedList"/>
    <dgm:cxn modelId="{FC145B2F-666F-4576-B3F7-3668391FACC6}" type="presParOf" srcId="{B16A73CC-5CB0-4386-87E6-BA0B07944FDB}" destId="{927BA7DE-168D-4E64-9E5A-B16329D8F53E}" srcOrd="4" destOrd="0" presId="urn:microsoft.com/office/officeart/2008/layout/VerticalCurvedList"/>
    <dgm:cxn modelId="{72146407-ACFA-46AC-A429-79E29D171A1A}" type="presParOf" srcId="{927BA7DE-168D-4E64-9E5A-B16329D8F53E}" destId="{9486856B-82CA-4287-BB6F-4E7D0A6286B9}" srcOrd="0" destOrd="0" presId="urn:microsoft.com/office/officeart/2008/layout/VerticalCurvedList"/>
    <dgm:cxn modelId="{F47973A0-6F82-4F28-8087-DF2625A6DD56}" type="presParOf" srcId="{B16A73CC-5CB0-4386-87E6-BA0B07944FDB}" destId="{730369A4-9C97-4216-A747-F5C76E4FAAFF}" srcOrd="5" destOrd="0" presId="urn:microsoft.com/office/officeart/2008/layout/VerticalCurvedList"/>
    <dgm:cxn modelId="{FBD1E9FB-66CA-492E-847D-081BFCEC1B39}" type="presParOf" srcId="{B16A73CC-5CB0-4386-87E6-BA0B07944FDB}" destId="{4B276B00-1510-4E71-9329-840923C11454}" srcOrd="6" destOrd="0" presId="urn:microsoft.com/office/officeart/2008/layout/VerticalCurvedList"/>
    <dgm:cxn modelId="{635FF6E1-975C-40D4-BDB5-301AD5A197D4}" type="presParOf" srcId="{4B276B00-1510-4E71-9329-840923C11454}" destId="{D68D4691-D959-46C2-A039-824AFDF838D7}" srcOrd="0" destOrd="0" presId="urn:microsoft.com/office/officeart/2008/layout/VerticalCurvedList"/>
    <dgm:cxn modelId="{B59D3EA4-A433-41FE-A3CE-1726A327F164}" type="presParOf" srcId="{B16A73CC-5CB0-4386-87E6-BA0B07944FDB}" destId="{E92D6B21-4055-4D43-B7E5-44A5E7EF1D21}" srcOrd="7" destOrd="0" presId="urn:microsoft.com/office/officeart/2008/layout/VerticalCurvedList"/>
    <dgm:cxn modelId="{4B834B4F-CDB8-449C-AC9E-DD3B9E5A2F66}" type="presParOf" srcId="{B16A73CC-5CB0-4386-87E6-BA0B07944FDB}" destId="{B7C53786-8B74-4C51-8DA0-E98197793820}" srcOrd="8" destOrd="0" presId="urn:microsoft.com/office/officeart/2008/layout/VerticalCurvedList"/>
    <dgm:cxn modelId="{2EA51DEC-D30C-4786-8A3E-BB9B528522B7}" type="presParOf" srcId="{B7C53786-8B74-4C51-8DA0-E98197793820}" destId="{1EDA9FEE-AD9B-407E-97A3-A4EBC55525F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768C90-F7D4-4AEB-B7A8-B35B499E41E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pt-BR"/>
        </a:p>
      </dgm:t>
    </dgm:pt>
    <dgm:pt modelId="{F9780E25-D289-4C03-B50F-24E52BB0B5CE}">
      <dgm:prSet phldrT="[Texto]"/>
      <dgm:spPr/>
      <dgm:t>
        <a:bodyPr/>
        <a:lstStyle/>
        <a:p>
          <a:r>
            <a:rPr lang="pt-BR" dirty="0"/>
            <a:t>Filme</a:t>
          </a:r>
        </a:p>
      </dgm:t>
    </dgm:pt>
    <dgm:pt modelId="{C82D4223-7BC1-4D47-91C4-CDAD0F252B85}" type="parTrans" cxnId="{76552972-B224-4E27-8A81-1C3671D3629C}">
      <dgm:prSet/>
      <dgm:spPr/>
      <dgm:t>
        <a:bodyPr/>
        <a:lstStyle/>
        <a:p>
          <a:endParaRPr lang="pt-BR"/>
        </a:p>
      </dgm:t>
    </dgm:pt>
    <dgm:pt modelId="{3ADFC53D-E630-4645-AB59-4AEEABDB6F06}" type="sibTrans" cxnId="{76552972-B224-4E27-8A81-1C3671D3629C}">
      <dgm:prSet/>
      <dgm:spPr/>
      <dgm:t>
        <a:bodyPr/>
        <a:lstStyle/>
        <a:p>
          <a:endParaRPr lang="pt-BR"/>
        </a:p>
      </dgm:t>
    </dgm:pt>
    <dgm:pt modelId="{1D5412AA-A460-406C-8686-6F4D0DC5F668}">
      <dgm:prSet phldrT="[Texto]"/>
      <dgm:spPr/>
      <dgm:t>
        <a:bodyPr/>
        <a:lstStyle/>
        <a:p>
          <a:r>
            <a:rPr lang="pt-BR" dirty="0"/>
            <a:t>Diretor</a:t>
          </a:r>
        </a:p>
      </dgm:t>
    </dgm:pt>
    <dgm:pt modelId="{55CE7354-25C3-486C-8BF2-35FB322D17F4}" type="parTrans" cxnId="{81E76211-D8EF-47DD-9057-3663D695EA72}">
      <dgm:prSet/>
      <dgm:spPr/>
      <dgm:t>
        <a:bodyPr/>
        <a:lstStyle/>
        <a:p>
          <a:endParaRPr lang="pt-BR"/>
        </a:p>
      </dgm:t>
    </dgm:pt>
    <dgm:pt modelId="{59289272-9D8D-4E91-A3FB-EF44FD6A4D17}" type="sibTrans" cxnId="{81E76211-D8EF-47DD-9057-3663D695EA72}">
      <dgm:prSet/>
      <dgm:spPr/>
      <dgm:t>
        <a:bodyPr/>
        <a:lstStyle/>
        <a:p>
          <a:endParaRPr lang="pt-BR"/>
        </a:p>
      </dgm:t>
    </dgm:pt>
    <dgm:pt modelId="{C79D217F-FAA6-4910-932B-9AF873E73348}">
      <dgm:prSet phldrT="[Texto]"/>
      <dgm:spPr/>
      <dgm:t>
        <a:bodyPr/>
        <a:lstStyle/>
        <a:p>
          <a:r>
            <a:rPr lang="pt-BR" dirty="0"/>
            <a:t>Duração</a:t>
          </a:r>
        </a:p>
      </dgm:t>
    </dgm:pt>
    <dgm:pt modelId="{F1272DEB-9286-46B5-AD72-B662F34F91C8}" type="parTrans" cxnId="{2A6F183D-5317-4299-9134-C8E0174ECC6B}">
      <dgm:prSet/>
      <dgm:spPr/>
      <dgm:t>
        <a:bodyPr/>
        <a:lstStyle/>
        <a:p>
          <a:endParaRPr lang="pt-BR"/>
        </a:p>
      </dgm:t>
    </dgm:pt>
    <dgm:pt modelId="{CCDA5F22-2D40-4F65-8A78-1303F24A06E0}" type="sibTrans" cxnId="{2A6F183D-5317-4299-9134-C8E0174ECC6B}">
      <dgm:prSet/>
      <dgm:spPr/>
      <dgm:t>
        <a:bodyPr/>
        <a:lstStyle/>
        <a:p>
          <a:endParaRPr lang="pt-BR"/>
        </a:p>
      </dgm:t>
    </dgm:pt>
    <dgm:pt modelId="{BD2E6CBB-D6BF-492B-AA98-2E4E169D7BF7}">
      <dgm:prSet phldrT="[Texto]"/>
      <dgm:spPr/>
      <dgm:t>
        <a:bodyPr/>
        <a:lstStyle/>
        <a:p>
          <a:r>
            <a:rPr lang="pt-BR" dirty="0"/>
            <a:t>Gênero</a:t>
          </a:r>
        </a:p>
      </dgm:t>
    </dgm:pt>
    <dgm:pt modelId="{502D8295-C562-44F9-AC0D-C550ED9482A6}" type="parTrans" cxnId="{680F68A3-31AE-4F34-B8C9-676832B9D479}">
      <dgm:prSet/>
      <dgm:spPr/>
      <dgm:t>
        <a:bodyPr/>
        <a:lstStyle/>
        <a:p>
          <a:endParaRPr lang="pt-BR"/>
        </a:p>
      </dgm:t>
    </dgm:pt>
    <dgm:pt modelId="{64511459-A0F1-45FA-9D94-E164C36FCEED}" type="sibTrans" cxnId="{680F68A3-31AE-4F34-B8C9-676832B9D479}">
      <dgm:prSet/>
      <dgm:spPr/>
      <dgm:t>
        <a:bodyPr/>
        <a:lstStyle/>
        <a:p>
          <a:endParaRPr lang="pt-BR"/>
        </a:p>
      </dgm:t>
    </dgm:pt>
    <dgm:pt modelId="{C251F039-AB2F-47E3-93E2-2CA68C45652E}">
      <dgm:prSet phldrT="[Texto]"/>
      <dgm:spPr/>
      <dgm:t>
        <a:bodyPr/>
        <a:lstStyle/>
        <a:p>
          <a:r>
            <a:rPr lang="pt-BR" dirty="0"/>
            <a:t>Língua</a:t>
          </a:r>
        </a:p>
      </dgm:t>
    </dgm:pt>
    <dgm:pt modelId="{14496B2A-0848-4366-B63D-3F18A33D865E}" type="parTrans" cxnId="{3CE70BF5-02FD-4CBD-8459-91A7FF26D96C}">
      <dgm:prSet/>
      <dgm:spPr/>
      <dgm:t>
        <a:bodyPr/>
        <a:lstStyle/>
        <a:p>
          <a:endParaRPr lang="pt-BR"/>
        </a:p>
      </dgm:t>
    </dgm:pt>
    <dgm:pt modelId="{F74BA8EA-4262-48FD-AE39-8361774F0F19}" type="sibTrans" cxnId="{3CE70BF5-02FD-4CBD-8459-91A7FF26D96C}">
      <dgm:prSet/>
      <dgm:spPr/>
      <dgm:t>
        <a:bodyPr/>
        <a:lstStyle/>
        <a:p>
          <a:endParaRPr lang="pt-BR"/>
        </a:p>
      </dgm:t>
    </dgm:pt>
    <dgm:pt modelId="{BF889FD2-0335-4CF5-8C16-EB7460195975}">
      <dgm:prSet phldrT="[Texto]"/>
      <dgm:spPr/>
      <dgm:t>
        <a:bodyPr/>
        <a:lstStyle/>
        <a:p>
          <a:r>
            <a:rPr lang="pt-BR" dirty="0"/>
            <a:t>Atores</a:t>
          </a:r>
        </a:p>
      </dgm:t>
    </dgm:pt>
    <dgm:pt modelId="{B6D41233-7FD3-4811-89D4-666F3D702FA8}" type="parTrans" cxnId="{DCA76E8A-F5A8-4008-B217-7132C33CB2AC}">
      <dgm:prSet/>
      <dgm:spPr/>
      <dgm:t>
        <a:bodyPr/>
        <a:lstStyle/>
        <a:p>
          <a:endParaRPr lang="pt-BR"/>
        </a:p>
      </dgm:t>
    </dgm:pt>
    <dgm:pt modelId="{B96AF00B-78B1-47D6-9C23-6C4577C6E19D}" type="sibTrans" cxnId="{DCA76E8A-F5A8-4008-B217-7132C33CB2AC}">
      <dgm:prSet/>
      <dgm:spPr/>
      <dgm:t>
        <a:bodyPr/>
        <a:lstStyle/>
        <a:p>
          <a:endParaRPr lang="pt-BR"/>
        </a:p>
      </dgm:t>
    </dgm:pt>
    <dgm:pt modelId="{C55EAD32-AEB6-42CB-A748-509ED8EDC4A3}">
      <dgm:prSet phldrT="[Texto]"/>
      <dgm:spPr/>
      <dgm:t>
        <a:bodyPr/>
        <a:lstStyle/>
        <a:p>
          <a:r>
            <a:rPr lang="pt-BR" dirty="0"/>
            <a:t>Tags</a:t>
          </a:r>
        </a:p>
      </dgm:t>
    </dgm:pt>
    <dgm:pt modelId="{9D125EE3-D344-4A13-85D5-C5F2EC4D5C62}" type="parTrans" cxnId="{86D8B7B2-9213-4CCD-8074-1804A5DF53B8}">
      <dgm:prSet/>
      <dgm:spPr/>
      <dgm:t>
        <a:bodyPr/>
        <a:lstStyle/>
        <a:p>
          <a:endParaRPr lang="pt-BR"/>
        </a:p>
      </dgm:t>
    </dgm:pt>
    <dgm:pt modelId="{FF9A7FB8-31D9-4348-9210-C437384A5C5A}" type="sibTrans" cxnId="{86D8B7B2-9213-4CCD-8074-1804A5DF53B8}">
      <dgm:prSet/>
      <dgm:spPr/>
      <dgm:t>
        <a:bodyPr/>
        <a:lstStyle/>
        <a:p>
          <a:endParaRPr lang="pt-BR"/>
        </a:p>
      </dgm:t>
    </dgm:pt>
    <dgm:pt modelId="{FBD418BB-9EB6-487A-A9B8-A5CB700409E9}" type="pres">
      <dgm:prSet presAssocID="{B5768C90-F7D4-4AEB-B7A8-B35B499E41EA}" presName="Name0" presStyleCnt="0">
        <dgm:presLayoutVars>
          <dgm:chMax val="1"/>
          <dgm:chPref val="1"/>
          <dgm:dir/>
          <dgm:animOne val="branch"/>
          <dgm:animLvl val="lvl"/>
        </dgm:presLayoutVars>
      </dgm:prSet>
      <dgm:spPr/>
    </dgm:pt>
    <dgm:pt modelId="{F3385E52-FD52-4A6E-B1F7-DFF12B10C653}" type="pres">
      <dgm:prSet presAssocID="{F9780E25-D289-4C03-B50F-24E52BB0B5CE}" presName="singleCycle" presStyleCnt="0"/>
      <dgm:spPr/>
    </dgm:pt>
    <dgm:pt modelId="{FD77E697-6242-4C38-87D6-6DA3F50851AF}" type="pres">
      <dgm:prSet presAssocID="{F9780E25-D289-4C03-B50F-24E52BB0B5CE}" presName="singleCenter" presStyleLbl="node1" presStyleIdx="0" presStyleCnt="7">
        <dgm:presLayoutVars>
          <dgm:chMax val="7"/>
          <dgm:chPref val="7"/>
        </dgm:presLayoutVars>
      </dgm:prSet>
      <dgm:spPr/>
    </dgm:pt>
    <dgm:pt modelId="{4DC0F892-5142-43B3-A161-F6DD6A171B09}" type="pres">
      <dgm:prSet presAssocID="{55CE7354-25C3-486C-8BF2-35FB322D17F4}" presName="Name56" presStyleLbl="parChTrans1D2" presStyleIdx="0" presStyleCnt="6"/>
      <dgm:spPr/>
    </dgm:pt>
    <dgm:pt modelId="{7EC3BBCB-0000-4087-8907-0D03A3C3A8A8}" type="pres">
      <dgm:prSet presAssocID="{1D5412AA-A460-406C-8686-6F4D0DC5F668}" presName="text0" presStyleLbl="node1" presStyleIdx="1" presStyleCnt="7">
        <dgm:presLayoutVars>
          <dgm:bulletEnabled val="1"/>
        </dgm:presLayoutVars>
      </dgm:prSet>
      <dgm:spPr/>
    </dgm:pt>
    <dgm:pt modelId="{5776890E-0094-4A44-9427-DBB639048DC1}" type="pres">
      <dgm:prSet presAssocID="{F1272DEB-9286-46B5-AD72-B662F34F91C8}" presName="Name56" presStyleLbl="parChTrans1D2" presStyleIdx="1" presStyleCnt="6"/>
      <dgm:spPr/>
    </dgm:pt>
    <dgm:pt modelId="{10CCC726-B797-4F2C-AD8B-C18AF5DFE798}" type="pres">
      <dgm:prSet presAssocID="{C79D217F-FAA6-4910-932B-9AF873E73348}" presName="text0" presStyleLbl="node1" presStyleIdx="2" presStyleCnt="7">
        <dgm:presLayoutVars>
          <dgm:bulletEnabled val="1"/>
        </dgm:presLayoutVars>
      </dgm:prSet>
      <dgm:spPr/>
    </dgm:pt>
    <dgm:pt modelId="{EEC1E200-F798-4962-8FBE-FE352799BC24}" type="pres">
      <dgm:prSet presAssocID="{502D8295-C562-44F9-AC0D-C550ED9482A6}" presName="Name56" presStyleLbl="parChTrans1D2" presStyleIdx="2" presStyleCnt="6"/>
      <dgm:spPr/>
    </dgm:pt>
    <dgm:pt modelId="{97A8C2C3-9529-40F5-B9BC-E013BA79F686}" type="pres">
      <dgm:prSet presAssocID="{BD2E6CBB-D6BF-492B-AA98-2E4E169D7BF7}" presName="text0" presStyleLbl="node1" presStyleIdx="3" presStyleCnt="7">
        <dgm:presLayoutVars>
          <dgm:bulletEnabled val="1"/>
        </dgm:presLayoutVars>
      </dgm:prSet>
      <dgm:spPr/>
    </dgm:pt>
    <dgm:pt modelId="{520EF602-D354-4158-BD27-98119F4366D4}" type="pres">
      <dgm:prSet presAssocID="{14496B2A-0848-4366-B63D-3F18A33D865E}" presName="Name56" presStyleLbl="parChTrans1D2" presStyleIdx="3" presStyleCnt="6"/>
      <dgm:spPr/>
    </dgm:pt>
    <dgm:pt modelId="{49C9A5A1-F131-4EDB-9E4D-D05254F38510}" type="pres">
      <dgm:prSet presAssocID="{C251F039-AB2F-47E3-93E2-2CA68C45652E}" presName="text0" presStyleLbl="node1" presStyleIdx="4" presStyleCnt="7">
        <dgm:presLayoutVars>
          <dgm:bulletEnabled val="1"/>
        </dgm:presLayoutVars>
      </dgm:prSet>
      <dgm:spPr/>
    </dgm:pt>
    <dgm:pt modelId="{85D707C5-6614-4ABB-9748-72E441B6DF10}" type="pres">
      <dgm:prSet presAssocID="{B6D41233-7FD3-4811-89D4-666F3D702FA8}" presName="Name56" presStyleLbl="parChTrans1D2" presStyleIdx="4" presStyleCnt="6"/>
      <dgm:spPr/>
    </dgm:pt>
    <dgm:pt modelId="{0954DFF7-2AFC-44B4-9216-E42117EB2DAA}" type="pres">
      <dgm:prSet presAssocID="{BF889FD2-0335-4CF5-8C16-EB7460195975}" presName="text0" presStyleLbl="node1" presStyleIdx="5" presStyleCnt="7">
        <dgm:presLayoutVars>
          <dgm:bulletEnabled val="1"/>
        </dgm:presLayoutVars>
      </dgm:prSet>
      <dgm:spPr/>
    </dgm:pt>
    <dgm:pt modelId="{5A386D3F-FFBA-44BF-9DDD-8772E2C7FC60}" type="pres">
      <dgm:prSet presAssocID="{9D125EE3-D344-4A13-85D5-C5F2EC4D5C62}" presName="Name56" presStyleLbl="parChTrans1D2" presStyleIdx="5" presStyleCnt="6"/>
      <dgm:spPr/>
    </dgm:pt>
    <dgm:pt modelId="{98D3B714-0039-4DDC-8368-67347543C25F}" type="pres">
      <dgm:prSet presAssocID="{C55EAD32-AEB6-42CB-A748-509ED8EDC4A3}" presName="text0" presStyleLbl="node1" presStyleIdx="6" presStyleCnt="7">
        <dgm:presLayoutVars>
          <dgm:bulletEnabled val="1"/>
        </dgm:presLayoutVars>
      </dgm:prSet>
      <dgm:spPr/>
    </dgm:pt>
  </dgm:ptLst>
  <dgm:cxnLst>
    <dgm:cxn modelId="{81E76211-D8EF-47DD-9057-3663D695EA72}" srcId="{F9780E25-D289-4C03-B50F-24E52BB0B5CE}" destId="{1D5412AA-A460-406C-8686-6F4D0DC5F668}" srcOrd="0" destOrd="0" parTransId="{55CE7354-25C3-486C-8BF2-35FB322D17F4}" sibTransId="{59289272-9D8D-4E91-A3FB-EF44FD6A4D17}"/>
    <dgm:cxn modelId="{4FE56912-31E1-4153-8798-1FFE176D5D62}" type="presOf" srcId="{502D8295-C562-44F9-AC0D-C550ED9482A6}" destId="{EEC1E200-F798-4962-8FBE-FE352799BC24}" srcOrd="0" destOrd="0" presId="urn:microsoft.com/office/officeart/2008/layout/RadialCluster"/>
    <dgm:cxn modelId="{44754313-3010-44EB-B7C9-36085F4E69F5}" type="presOf" srcId="{55CE7354-25C3-486C-8BF2-35FB322D17F4}" destId="{4DC0F892-5142-43B3-A161-F6DD6A171B09}" srcOrd="0" destOrd="0" presId="urn:microsoft.com/office/officeart/2008/layout/RadialCluster"/>
    <dgm:cxn modelId="{73A01415-8C3D-4F11-A268-3BA929701C93}" type="presOf" srcId="{B5768C90-F7D4-4AEB-B7A8-B35B499E41EA}" destId="{FBD418BB-9EB6-487A-A9B8-A5CB700409E9}" srcOrd="0" destOrd="0" presId="urn:microsoft.com/office/officeart/2008/layout/RadialCluster"/>
    <dgm:cxn modelId="{2A6F183D-5317-4299-9134-C8E0174ECC6B}" srcId="{F9780E25-D289-4C03-B50F-24E52BB0B5CE}" destId="{C79D217F-FAA6-4910-932B-9AF873E73348}" srcOrd="1" destOrd="0" parTransId="{F1272DEB-9286-46B5-AD72-B662F34F91C8}" sibTransId="{CCDA5F22-2D40-4F65-8A78-1303F24A06E0}"/>
    <dgm:cxn modelId="{54BEFB3E-5A33-4E10-8314-56FBD96653B1}" type="presOf" srcId="{B6D41233-7FD3-4811-89D4-666F3D702FA8}" destId="{85D707C5-6614-4ABB-9748-72E441B6DF10}" srcOrd="0" destOrd="0" presId="urn:microsoft.com/office/officeart/2008/layout/RadialCluster"/>
    <dgm:cxn modelId="{2CDBDB40-E268-45CC-838D-4B42CBAABD63}" type="presOf" srcId="{BF889FD2-0335-4CF5-8C16-EB7460195975}" destId="{0954DFF7-2AFC-44B4-9216-E42117EB2DAA}" srcOrd="0" destOrd="0" presId="urn:microsoft.com/office/officeart/2008/layout/RadialCluster"/>
    <dgm:cxn modelId="{C22E7D69-EE1B-42C5-AFBE-E13098C1EC94}" type="presOf" srcId="{9D125EE3-D344-4A13-85D5-C5F2EC4D5C62}" destId="{5A386D3F-FFBA-44BF-9DDD-8772E2C7FC60}" srcOrd="0" destOrd="0" presId="urn:microsoft.com/office/officeart/2008/layout/RadialCluster"/>
    <dgm:cxn modelId="{E3E6E66B-8993-4B1D-B925-65A9F9B4AE15}" type="presOf" srcId="{F9780E25-D289-4C03-B50F-24E52BB0B5CE}" destId="{FD77E697-6242-4C38-87D6-6DA3F50851AF}" srcOrd="0" destOrd="0" presId="urn:microsoft.com/office/officeart/2008/layout/RadialCluster"/>
    <dgm:cxn modelId="{3434AB4D-C7B3-4CD7-A302-F9E176F40AD5}" type="presOf" srcId="{BD2E6CBB-D6BF-492B-AA98-2E4E169D7BF7}" destId="{97A8C2C3-9529-40F5-B9BC-E013BA79F686}" srcOrd="0" destOrd="0" presId="urn:microsoft.com/office/officeart/2008/layout/RadialCluster"/>
    <dgm:cxn modelId="{76552972-B224-4E27-8A81-1C3671D3629C}" srcId="{B5768C90-F7D4-4AEB-B7A8-B35B499E41EA}" destId="{F9780E25-D289-4C03-B50F-24E52BB0B5CE}" srcOrd="0" destOrd="0" parTransId="{C82D4223-7BC1-4D47-91C4-CDAD0F252B85}" sibTransId="{3ADFC53D-E630-4645-AB59-4AEEABDB6F06}"/>
    <dgm:cxn modelId="{10AC7D53-05B9-4E44-B58C-5E35C5E8BF87}" type="presOf" srcId="{C55EAD32-AEB6-42CB-A748-509ED8EDC4A3}" destId="{98D3B714-0039-4DDC-8368-67347543C25F}" srcOrd="0" destOrd="0" presId="urn:microsoft.com/office/officeart/2008/layout/RadialCluster"/>
    <dgm:cxn modelId="{DCA76E8A-F5A8-4008-B217-7132C33CB2AC}" srcId="{F9780E25-D289-4C03-B50F-24E52BB0B5CE}" destId="{BF889FD2-0335-4CF5-8C16-EB7460195975}" srcOrd="4" destOrd="0" parTransId="{B6D41233-7FD3-4811-89D4-666F3D702FA8}" sibTransId="{B96AF00B-78B1-47D6-9C23-6C4577C6E19D}"/>
    <dgm:cxn modelId="{680F68A3-31AE-4F34-B8C9-676832B9D479}" srcId="{F9780E25-D289-4C03-B50F-24E52BB0B5CE}" destId="{BD2E6CBB-D6BF-492B-AA98-2E4E169D7BF7}" srcOrd="2" destOrd="0" parTransId="{502D8295-C562-44F9-AC0D-C550ED9482A6}" sibTransId="{64511459-A0F1-45FA-9D94-E164C36FCEED}"/>
    <dgm:cxn modelId="{BE2FD3AD-17A0-4026-A75F-7D9588156DE2}" type="presOf" srcId="{14496B2A-0848-4366-B63D-3F18A33D865E}" destId="{520EF602-D354-4158-BD27-98119F4366D4}" srcOrd="0" destOrd="0" presId="urn:microsoft.com/office/officeart/2008/layout/RadialCluster"/>
    <dgm:cxn modelId="{86D8B7B2-9213-4CCD-8074-1804A5DF53B8}" srcId="{F9780E25-D289-4C03-B50F-24E52BB0B5CE}" destId="{C55EAD32-AEB6-42CB-A748-509ED8EDC4A3}" srcOrd="5" destOrd="0" parTransId="{9D125EE3-D344-4A13-85D5-C5F2EC4D5C62}" sibTransId="{FF9A7FB8-31D9-4348-9210-C437384A5C5A}"/>
    <dgm:cxn modelId="{6AA08FBD-6D04-4974-AB36-E2845D9451E6}" type="presOf" srcId="{F1272DEB-9286-46B5-AD72-B662F34F91C8}" destId="{5776890E-0094-4A44-9427-DBB639048DC1}" srcOrd="0" destOrd="0" presId="urn:microsoft.com/office/officeart/2008/layout/RadialCluster"/>
    <dgm:cxn modelId="{F44932CF-631B-4725-896B-F9792C584E9A}" type="presOf" srcId="{1D5412AA-A460-406C-8686-6F4D0DC5F668}" destId="{7EC3BBCB-0000-4087-8907-0D03A3C3A8A8}" srcOrd="0" destOrd="0" presId="urn:microsoft.com/office/officeart/2008/layout/RadialCluster"/>
    <dgm:cxn modelId="{206100E3-5388-45A7-B3AA-EF4B7EF61FD1}" type="presOf" srcId="{C251F039-AB2F-47E3-93E2-2CA68C45652E}" destId="{49C9A5A1-F131-4EDB-9E4D-D05254F38510}" srcOrd="0" destOrd="0" presId="urn:microsoft.com/office/officeart/2008/layout/RadialCluster"/>
    <dgm:cxn modelId="{1571BCED-1DE6-4FC2-9662-1BAB4069DB47}" type="presOf" srcId="{C79D217F-FAA6-4910-932B-9AF873E73348}" destId="{10CCC726-B797-4F2C-AD8B-C18AF5DFE798}" srcOrd="0" destOrd="0" presId="urn:microsoft.com/office/officeart/2008/layout/RadialCluster"/>
    <dgm:cxn modelId="{3CE70BF5-02FD-4CBD-8459-91A7FF26D96C}" srcId="{F9780E25-D289-4C03-B50F-24E52BB0B5CE}" destId="{C251F039-AB2F-47E3-93E2-2CA68C45652E}" srcOrd="3" destOrd="0" parTransId="{14496B2A-0848-4366-B63D-3F18A33D865E}" sibTransId="{F74BA8EA-4262-48FD-AE39-8361774F0F19}"/>
    <dgm:cxn modelId="{42840888-0769-4BCA-84C0-12B7E605126E}" type="presParOf" srcId="{FBD418BB-9EB6-487A-A9B8-A5CB700409E9}" destId="{F3385E52-FD52-4A6E-B1F7-DFF12B10C653}" srcOrd="0" destOrd="0" presId="urn:microsoft.com/office/officeart/2008/layout/RadialCluster"/>
    <dgm:cxn modelId="{0B5B16DB-7D2C-46CA-B886-7037AC3617D4}" type="presParOf" srcId="{F3385E52-FD52-4A6E-B1F7-DFF12B10C653}" destId="{FD77E697-6242-4C38-87D6-6DA3F50851AF}" srcOrd="0" destOrd="0" presId="urn:microsoft.com/office/officeart/2008/layout/RadialCluster"/>
    <dgm:cxn modelId="{D62CCBCA-EDE7-4811-88FF-BD70A4EDB9A4}" type="presParOf" srcId="{F3385E52-FD52-4A6E-B1F7-DFF12B10C653}" destId="{4DC0F892-5142-43B3-A161-F6DD6A171B09}" srcOrd="1" destOrd="0" presId="urn:microsoft.com/office/officeart/2008/layout/RadialCluster"/>
    <dgm:cxn modelId="{F1D514F9-AAC0-4257-87F9-3F8C480A0B10}" type="presParOf" srcId="{F3385E52-FD52-4A6E-B1F7-DFF12B10C653}" destId="{7EC3BBCB-0000-4087-8907-0D03A3C3A8A8}" srcOrd="2" destOrd="0" presId="urn:microsoft.com/office/officeart/2008/layout/RadialCluster"/>
    <dgm:cxn modelId="{2B8EAE90-D21D-4505-9E8F-39FA00D6C60E}" type="presParOf" srcId="{F3385E52-FD52-4A6E-B1F7-DFF12B10C653}" destId="{5776890E-0094-4A44-9427-DBB639048DC1}" srcOrd="3" destOrd="0" presId="urn:microsoft.com/office/officeart/2008/layout/RadialCluster"/>
    <dgm:cxn modelId="{594D1898-C054-45C4-8AD9-049F18D25267}" type="presParOf" srcId="{F3385E52-FD52-4A6E-B1F7-DFF12B10C653}" destId="{10CCC726-B797-4F2C-AD8B-C18AF5DFE798}" srcOrd="4" destOrd="0" presId="urn:microsoft.com/office/officeart/2008/layout/RadialCluster"/>
    <dgm:cxn modelId="{23D0809F-9532-4562-BE41-425775D655F1}" type="presParOf" srcId="{F3385E52-FD52-4A6E-B1F7-DFF12B10C653}" destId="{EEC1E200-F798-4962-8FBE-FE352799BC24}" srcOrd="5" destOrd="0" presId="urn:microsoft.com/office/officeart/2008/layout/RadialCluster"/>
    <dgm:cxn modelId="{AAE76139-CB57-4EAC-B8A1-514C86544666}" type="presParOf" srcId="{F3385E52-FD52-4A6E-B1F7-DFF12B10C653}" destId="{97A8C2C3-9529-40F5-B9BC-E013BA79F686}" srcOrd="6" destOrd="0" presId="urn:microsoft.com/office/officeart/2008/layout/RadialCluster"/>
    <dgm:cxn modelId="{E1A376A4-B86B-4E5E-B89E-452D7599CDDD}" type="presParOf" srcId="{F3385E52-FD52-4A6E-B1F7-DFF12B10C653}" destId="{520EF602-D354-4158-BD27-98119F4366D4}" srcOrd="7" destOrd="0" presId="urn:microsoft.com/office/officeart/2008/layout/RadialCluster"/>
    <dgm:cxn modelId="{D5B5AB3F-1CE1-45E6-9A60-FBBB01F558F4}" type="presParOf" srcId="{F3385E52-FD52-4A6E-B1F7-DFF12B10C653}" destId="{49C9A5A1-F131-4EDB-9E4D-D05254F38510}" srcOrd="8" destOrd="0" presId="urn:microsoft.com/office/officeart/2008/layout/RadialCluster"/>
    <dgm:cxn modelId="{9CAAFE27-48E2-40A9-8DAD-7801C1657055}" type="presParOf" srcId="{F3385E52-FD52-4A6E-B1F7-DFF12B10C653}" destId="{85D707C5-6614-4ABB-9748-72E441B6DF10}" srcOrd="9" destOrd="0" presId="urn:microsoft.com/office/officeart/2008/layout/RadialCluster"/>
    <dgm:cxn modelId="{63C545D6-4B00-4321-94A5-6D4816989802}" type="presParOf" srcId="{F3385E52-FD52-4A6E-B1F7-DFF12B10C653}" destId="{0954DFF7-2AFC-44B4-9216-E42117EB2DAA}" srcOrd="10" destOrd="0" presId="urn:microsoft.com/office/officeart/2008/layout/RadialCluster"/>
    <dgm:cxn modelId="{AE873AD2-6ED6-486A-8846-AE7B9DAF9EDF}" type="presParOf" srcId="{F3385E52-FD52-4A6E-B1F7-DFF12B10C653}" destId="{5A386D3F-FFBA-44BF-9DDD-8772E2C7FC60}" srcOrd="11" destOrd="0" presId="urn:microsoft.com/office/officeart/2008/layout/RadialCluster"/>
    <dgm:cxn modelId="{10CAA698-90A1-4076-AC09-8CA59AD129C2}" type="presParOf" srcId="{F3385E52-FD52-4A6E-B1F7-DFF12B10C653}" destId="{98D3B714-0039-4DDC-8368-67347543C25F}" srcOrd="12"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768C90-F7D4-4AEB-B7A8-B35B499E41E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pt-BR"/>
        </a:p>
      </dgm:t>
    </dgm:pt>
    <dgm:pt modelId="{F9780E25-D289-4C03-B50F-24E52BB0B5CE}">
      <dgm:prSet phldrT="[Texto]"/>
      <dgm:spPr/>
      <dgm:t>
        <a:bodyPr/>
        <a:lstStyle/>
        <a:p>
          <a:r>
            <a:rPr lang="pt-BR" dirty="0"/>
            <a:t>Filme</a:t>
          </a:r>
        </a:p>
      </dgm:t>
    </dgm:pt>
    <dgm:pt modelId="{C82D4223-7BC1-4D47-91C4-CDAD0F252B85}" type="parTrans" cxnId="{76552972-B224-4E27-8A81-1C3671D3629C}">
      <dgm:prSet/>
      <dgm:spPr/>
      <dgm:t>
        <a:bodyPr/>
        <a:lstStyle/>
        <a:p>
          <a:endParaRPr lang="pt-BR"/>
        </a:p>
      </dgm:t>
    </dgm:pt>
    <dgm:pt modelId="{3ADFC53D-E630-4645-AB59-4AEEABDB6F06}" type="sibTrans" cxnId="{76552972-B224-4E27-8A81-1C3671D3629C}">
      <dgm:prSet/>
      <dgm:spPr/>
      <dgm:t>
        <a:bodyPr/>
        <a:lstStyle/>
        <a:p>
          <a:endParaRPr lang="pt-BR"/>
        </a:p>
      </dgm:t>
    </dgm:pt>
    <dgm:pt modelId="{1D5412AA-A460-406C-8686-6F4D0DC5F668}">
      <dgm:prSet phldrT="[Texto]"/>
      <dgm:spPr/>
      <dgm:t>
        <a:bodyPr/>
        <a:lstStyle/>
        <a:p>
          <a:r>
            <a:rPr lang="pt-BR" dirty="0"/>
            <a:t>Diretor</a:t>
          </a:r>
        </a:p>
      </dgm:t>
    </dgm:pt>
    <dgm:pt modelId="{55CE7354-25C3-486C-8BF2-35FB322D17F4}" type="parTrans" cxnId="{81E76211-D8EF-47DD-9057-3663D695EA72}">
      <dgm:prSet/>
      <dgm:spPr/>
      <dgm:t>
        <a:bodyPr/>
        <a:lstStyle/>
        <a:p>
          <a:endParaRPr lang="pt-BR"/>
        </a:p>
      </dgm:t>
    </dgm:pt>
    <dgm:pt modelId="{59289272-9D8D-4E91-A3FB-EF44FD6A4D17}" type="sibTrans" cxnId="{81E76211-D8EF-47DD-9057-3663D695EA72}">
      <dgm:prSet/>
      <dgm:spPr/>
      <dgm:t>
        <a:bodyPr/>
        <a:lstStyle/>
        <a:p>
          <a:endParaRPr lang="pt-BR"/>
        </a:p>
      </dgm:t>
    </dgm:pt>
    <dgm:pt modelId="{C79D217F-FAA6-4910-932B-9AF873E73348}">
      <dgm:prSet phldrT="[Texto]"/>
      <dgm:spPr/>
      <dgm:t>
        <a:bodyPr/>
        <a:lstStyle/>
        <a:p>
          <a:r>
            <a:rPr lang="pt-BR" dirty="0"/>
            <a:t>Duração</a:t>
          </a:r>
        </a:p>
      </dgm:t>
    </dgm:pt>
    <dgm:pt modelId="{F1272DEB-9286-46B5-AD72-B662F34F91C8}" type="parTrans" cxnId="{2A6F183D-5317-4299-9134-C8E0174ECC6B}">
      <dgm:prSet/>
      <dgm:spPr/>
      <dgm:t>
        <a:bodyPr/>
        <a:lstStyle/>
        <a:p>
          <a:endParaRPr lang="pt-BR"/>
        </a:p>
      </dgm:t>
    </dgm:pt>
    <dgm:pt modelId="{CCDA5F22-2D40-4F65-8A78-1303F24A06E0}" type="sibTrans" cxnId="{2A6F183D-5317-4299-9134-C8E0174ECC6B}">
      <dgm:prSet/>
      <dgm:spPr/>
      <dgm:t>
        <a:bodyPr/>
        <a:lstStyle/>
        <a:p>
          <a:endParaRPr lang="pt-BR"/>
        </a:p>
      </dgm:t>
    </dgm:pt>
    <dgm:pt modelId="{BD2E6CBB-D6BF-492B-AA98-2E4E169D7BF7}">
      <dgm:prSet phldrT="[Texto]"/>
      <dgm:spPr/>
      <dgm:t>
        <a:bodyPr/>
        <a:lstStyle/>
        <a:p>
          <a:r>
            <a:rPr lang="pt-BR" dirty="0"/>
            <a:t>Gênero</a:t>
          </a:r>
        </a:p>
      </dgm:t>
    </dgm:pt>
    <dgm:pt modelId="{502D8295-C562-44F9-AC0D-C550ED9482A6}" type="parTrans" cxnId="{680F68A3-31AE-4F34-B8C9-676832B9D479}">
      <dgm:prSet/>
      <dgm:spPr/>
      <dgm:t>
        <a:bodyPr/>
        <a:lstStyle/>
        <a:p>
          <a:endParaRPr lang="pt-BR"/>
        </a:p>
      </dgm:t>
    </dgm:pt>
    <dgm:pt modelId="{64511459-A0F1-45FA-9D94-E164C36FCEED}" type="sibTrans" cxnId="{680F68A3-31AE-4F34-B8C9-676832B9D479}">
      <dgm:prSet/>
      <dgm:spPr/>
      <dgm:t>
        <a:bodyPr/>
        <a:lstStyle/>
        <a:p>
          <a:endParaRPr lang="pt-BR"/>
        </a:p>
      </dgm:t>
    </dgm:pt>
    <dgm:pt modelId="{C251F039-AB2F-47E3-93E2-2CA68C45652E}">
      <dgm:prSet phldrT="[Texto]"/>
      <dgm:spPr/>
      <dgm:t>
        <a:bodyPr/>
        <a:lstStyle/>
        <a:p>
          <a:r>
            <a:rPr lang="pt-BR" dirty="0"/>
            <a:t>Língua</a:t>
          </a:r>
        </a:p>
      </dgm:t>
    </dgm:pt>
    <dgm:pt modelId="{14496B2A-0848-4366-B63D-3F18A33D865E}" type="parTrans" cxnId="{3CE70BF5-02FD-4CBD-8459-91A7FF26D96C}">
      <dgm:prSet/>
      <dgm:spPr/>
      <dgm:t>
        <a:bodyPr/>
        <a:lstStyle/>
        <a:p>
          <a:endParaRPr lang="pt-BR"/>
        </a:p>
      </dgm:t>
    </dgm:pt>
    <dgm:pt modelId="{F74BA8EA-4262-48FD-AE39-8361774F0F19}" type="sibTrans" cxnId="{3CE70BF5-02FD-4CBD-8459-91A7FF26D96C}">
      <dgm:prSet/>
      <dgm:spPr/>
      <dgm:t>
        <a:bodyPr/>
        <a:lstStyle/>
        <a:p>
          <a:endParaRPr lang="pt-BR"/>
        </a:p>
      </dgm:t>
    </dgm:pt>
    <dgm:pt modelId="{BF889FD2-0335-4CF5-8C16-EB7460195975}">
      <dgm:prSet phldrT="[Texto]"/>
      <dgm:spPr/>
      <dgm:t>
        <a:bodyPr/>
        <a:lstStyle/>
        <a:p>
          <a:r>
            <a:rPr lang="pt-BR" dirty="0"/>
            <a:t>Atores</a:t>
          </a:r>
        </a:p>
      </dgm:t>
    </dgm:pt>
    <dgm:pt modelId="{B6D41233-7FD3-4811-89D4-666F3D702FA8}" type="parTrans" cxnId="{DCA76E8A-F5A8-4008-B217-7132C33CB2AC}">
      <dgm:prSet/>
      <dgm:spPr/>
      <dgm:t>
        <a:bodyPr/>
        <a:lstStyle/>
        <a:p>
          <a:endParaRPr lang="pt-BR"/>
        </a:p>
      </dgm:t>
    </dgm:pt>
    <dgm:pt modelId="{B96AF00B-78B1-47D6-9C23-6C4577C6E19D}" type="sibTrans" cxnId="{DCA76E8A-F5A8-4008-B217-7132C33CB2AC}">
      <dgm:prSet/>
      <dgm:spPr/>
      <dgm:t>
        <a:bodyPr/>
        <a:lstStyle/>
        <a:p>
          <a:endParaRPr lang="pt-BR"/>
        </a:p>
      </dgm:t>
    </dgm:pt>
    <dgm:pt modelId="{C55EAD32-AEB6-42CB-A748-509ED8EDC4A3}">
      <dgm:prSet phldrT="[Texto]"/>
      <dgm:spPr/>
      <dgm:t>
        <a:bodyPr/>
        <a:lstStyle/>
        <a:p>
          <a:r>
            <a:rPr lang="pt-BR" dirty="0"/>
            <a:t>Tags</a:t>
          </a:r>
        </a:p>
      </dgm:t>
    </dgm:pt>
    <dgm:pt modelId="{9D125EE3-D344-4A13-85D5-C5F2EC4D5C62}" type="parTrans" cxnId="{86D8B7B2-9213-4CCD-8074-1804A5DF53B8}">
      <dgm:prSet/>
      <dgm:spPr/>
      <dgm:t>
        <a:bodyPr/>
        <a:lstStyle/>
        <a:p>
          <a:endParaRPr lang="pt-BR"/>
        </a:p>
      </dgm:t>
    </dgm:pt>
    <dgm:pt modelId="{FF9A7FB8-31D9-4348-9210-C437384A5C5A}" type="sibTrans" cxnId="{86D8B7B2-9213-4CCD-8074-1804A5DF53B8}">
      <dgm:prSet/>
      <dgm:spPr/>
      <dgm:t>
        <a:bodyPr/>
        <a:lstStyle/>
        <a:p>
          <a:endParaRPr lang="pt-BR"/>
        </a:p>
      </dgm:t>
    </dgm:pt>
    <dgm:pt modelId="{FBD418BB-9EB6-487A-A9B8-A5CB700409E9}" type="pres">
      <dgm:prSet presAssocID="{B5768C90-F7D4-4AEB-B7A8-B35B499E41EA}" presName="Name0" presStyleCnt="0">
        <dgm:presLayoutVars>
          <dgm:chMax val="1"/>
          <dgm:chPref val="1"/>
          <dgm:dir/>
          <dgm:animOne val="branch"/>
          <dgm:animLvl val="lvl"/>
        </dgm:presLayoutVars>
      </dgm:prSet>
      <dgm:spPr/>
    </dgm:pt>
    <dgm:pt modelId="{F3385E52-FD52-4A6E-B1F7-DFF12B10C653}" type="pres">
      <dgm:prSet presAssocID="{F9780E25-D289-4C03-B50F-24E52BB0B5CE}" presName="singleCycle" presStyleCnt="0"/>
      <dgm:spPr/>
    </dgm:pt>
    <dgm:pt modelId="{FD77E697-6242-4C38-87D6-6DA3F50851AF}" type="pres">
      <dgm:prSet presAssocID="{F9780E25-D289-4C03-B50F-24E52BB0B5CE}" presName="singleCenter" presStyleLbl="node1" presStyleIdx="0" presStyleCnt="7">
        <dgm:presLayoutVars>
          <dgm:chMax val="7"/>
          <dgm:chPref val="7"/>
        </dgm:presLayoutVars>
      </dgm:prSet>
      <dgm:spPr/>
    </dgm:pt>
    <dgm:pt modelId="{4DC0F892-5142-43B3-A161-F6DD6A171B09}" type="pres">
      <dgm:prSet presAssocID="{55CE7354-25C3-486C-8BF2-35FB322D17F4}" presName="Name56" presStyleLbl="parChTrans1D2" presStyleIdx="0" presStyleCnt="6"/>
      <dgm:spPr/>
    </dgm:pt>
    <dgm:pt modelId="{7EC3BBCB-0000-4087-8907-0D03A3C3A8A8}" type="pres">
      <dgm:prSet presAssocID="{1D5412AA-A460-406C-8686-6F4D0DC5F668}" presName="text0" presStyleLbl="node1" presStyleIdx="1" presStyleCnt="7">
        <dgm:presLayoutVars>
          <dgm:bulletEnabled val="1"/>
        </dgm:presLayoutVars>
      </dgm:prSet>
      <dgm:spPr/>
    </dgm:pt>
    <dgm:pt modelId="{5776890E-0094-4A44-9427-DBB639048DC1}" type="pres">
      <dgm:prSet presAssocID="{F1272DEB-9286-46B5-AD72-B662F34F91C8}" presName="Name56" presStyleLbl="parChTrans1D2" presStyleIdx="1" presStyleCnt="6"/>
      <dgm:spPr/>
    </dgm:pt>
    <dgm:pt modelId="{10CCC726-B797-4F2C-AD8B-C18AF5DFE798}" type="pres">
      <dgm:prSet presAssocID="{C79D217F-FAA6-4910-932B-9AF873E73348}" presName="text0" presStyleLbl="node1" presStyleIdx="2" presStyleCnt="7">
        <dgm:presLayoutVars>
          <dgm:bulletEnabled val="1"/>
        </dgm:presLayoutVars>
      </dgm:prSet>
      <dgm:spPr/>
    </dgm:pt>
    <dgm:pt modelId="{EEC1E200-F798-4962-8FBE-FE352799BC24}" type="pres">
      <dgm:prSet presAssocID="{502D8295-C562-44F9-AC0D-C550ED9482A6}" presName="Name56" presStyleLbl="parChTrans1D2" presStyleIdx="2" presStyleCnt="6"/>
      <dgm:spPr/>
    </dgm:pt>
    <dgm:pt modelId="{97A8C2C3-9529-40F5-B9BC-E013BA79F686}" type="pres">
      <dgm:prSet presAssocID="{BD2E6CBB-D6BF-492B-AA98-2E4E169D7BF7}" presName="text0" presStyleLbl="node1" presStyleIdx="3" presStyleCnt="7">
        <dgm:presLayoutVars>
          <dgm:bulletEnabled val="1"/>
        </dgm:presLayoutVars>
      </dgm:prSet>
      <dgm:spPr/>
    </dgm:pt>
    <dgm:pt modelId="{520EF602-D354-4158-BD27-98119F4366D4}" type="pres">
      <dgm:prSet presAssocID="{14496B2A-0848-4366-B63D-3F18A33D865E}" presName="Name56" presStyleLbl="parChTrans1D2" presStyleIdx="3" presStyleCnt="6"/>
      <dgm:spPr/>
    </dgm:pt>
    <dgm:pt modelId="{49C9A5A1-F131-4EDB-9E4D-D05254F38510}" type="pres">
      <dgm:prSet presAssocID="{C251F039-AB2F-47E3-93E2-2CA68C45652E}" presName="text0" presStyleLbl="node1" presStyleIdx="4" presStyleCnt="7">
        <dgm:presLayoutVars>
          <dgm:bulletEnabled val="1"/>
        </dgm:presLayoutVars>
      </dgm:prSet>
      <dgm:spPr/>
    </dgm:pt>
    <dgm:pt modelId="{85D707C5-6614-4ABB-9748-72E441B6DF10}" type="pres">
      <dgm:prSet presAssocID="{B6D41233-7FD3-4811-89D4-666F3D702FA8}" presName="Name56" presStyleLbl="parChTrans1D2" presStyleIdx="4" presStyleCnt="6"/>
      <dgm:spPr/>
    </dgm:pt>
    <dgm:pt modelId="{0954DFF7-2AFC-44B4-9216-E42117EB2DAA}" type="pres">
      <dgm:prSet presAssocID="{BF889FD2-0335-4CF5-8C16-EB7460195975}" presName="text0" presStyleLbl="node1" presStyleIdx="5" presStyleCnt="7">
        <dgm:presLayoutVars>
          <dgm:bulletEnabled val="1"/>
        </dgm:presLayoutVars>
      </dgm:prSet>
      <dgm:spPr/>
    </dgm:pt>
    <dgm:pt modelId="{5A386D3F-FFBA-44BF-9DDD-8772E2C7FC60}" type="pres">
      <dgm:prSet presAssocID="{9D125EE3-D344-4A13-85D5-C5F2EC4D5C62}" presName="Name56" presStyleLbl="parChTrans1D2" presStyleIdx="5" presStyleCnt="6"/>
      <dgm:spPr/>
    </dgm:pt>
    <dgm:pt modelId="{98D3B714-0039-4DDC-8368-67347543C25F}" type="pres">
      <dgm:prSet presAssocID="{C55EAD32-AEB6-42CB-A748-509ED8EDC4A3}" presName="text0" presStyleLbl="node1" presStyleIdx="6" presStyleCnt="7">
        <dgm:presLayoutVars>
          <dgm:bulletEnabled val="1"/>
        </dgm:presLayoutVars>
      </dgm:prSet>
      <dgm:spPr/>
    </dgm:pt>
  </dgm:ptLst>
  <dgm:cxnLst>
    <dgm:cxn modelId="{81E76211-D8EF-47DD-9057-3663D695EA72}" srcId="{F9780E25-D289-4C03-B50F-24E52BB0B5CE}" destId="{1D5412AA-A460-406C-8686-6F4D0DC5F668}" srcOrd="0" destOrd="0" parTransId="{55CE7354-25C3-486C-8BF2-35FB322D17F4}" sibTransId="{59289272-9D8D-4E91-A3FB-EF44FD6A4D17}"/>
    <dgm:cxn modelId="{4FE56912-31E1-4153-8798-1FFE176D5D62}" type="presOf" srcId="{502D8295-C562-44F9-AC0D-C550ED9482A6}" destId="{EEC1E200-F798-4962-8FBE-FE352799BC24}" srcOrd="0" destOrd="0" presId="urn:microsoft.com/office/officeart/2008/layout/RadialCluster"/>
    <dgm:cxn modelId="{44754313-3010-44EB-B7C9-36085F4E69F5}" type="presOf" srcId="{55CE7354-25C3-486C-8BF2-35FB322D17F4}" destId="{4DC0F892-5142-43B3-A161-F6DD6A171B09}" srcOrd="0" destOrd="0" presId="urn:microsoft.com/office/officeart/2008/layout/RadialCluster"/>
    <dgm:cxn modelId="{73A01415-8C3D-4F11-A268-3BA929701C93}" type="presOf" srcId="{B5768C90-F7D4-4AEB-B7A8-B35B499E41EA}" destId="{FBD418BB-9EB6-487A-A9B8-A5CB700409E9}" srcOrd="0" destOrd="0" presId="urn:microsoft.com/office/officeart/2008/layout/RadialCluster"/>
    <dgm:cxn modelId="{2A6F183D-5317-4299-9134-C8E0174ECC6B}" srcId="{F9780E25-D289-4C03-B50F-24E52BB0B5CE}" destId="{C79D217F-FAA6-4910-932B-9AF873E73348}" srcOrd="1" destOrd="0" parTransId="{F1272DEB-9286-46B5-AD72-B662F34F91C8}" sibTransId="{CCDA5F22-2D40-4F65-8A78-1303F24A06E0}"/>
    <dgm:cxn modelId="{54BEFB3E-5A33-4E10-8314-56FBD96653B1}" type="presOf" srcId="{B6D41233-7FD3-4811-89D4-666F3D702FA8}" destId="{85D707C5-6614-4ABB-9748-72E441B6DF10}" srcOrd="0" destOrd="0" presId="urn:microsoft.com/office/officeart/2008/layout/RadialCluster"/>
    <dgm:cxn modelId="{2CDBDB40-E268-45CC-838D-4B42CBAABD63}" type="presOf" srcId="{BF889FD2-0335-4CF5-8C16-EB7460195975}" destId="{0954DFF7-2AFC-44B4-9216-E42117EB2DAA}" srcOrd="0" destOrd="0" presId="urn:microsoft.com/office/officeart/2008/layout/RadialCluster"/>
    <dgm:cxn modelId="{C22E7D69-EE1B-42C5-AFBE-E13098C1EC94}" type="presOf" srcId="{9D125EE3-D344-4A13-85D5-C5F2EC4D5C62}" destId="{5A386D3F-FFBA-44BF-9DDD-8772E2C7FC60}" srcOrd="0" destOrd="0" presId="urn:microsoft.com/office/officeart/2008/layout/RadialCluster"/>
    <dgm:cxn modelId="{E3E6E66B-8993-4B1D-B925-65A9F9B4AE15}" type="presOf" srcId="{F9780E25-D289-4C03-B50F-24E52BB0B5CE}" destId="{FD77E697-6242-4C38-87D6-6DA3F50851AF}" srcOrd="0" destOrd="0" presId="urn:microsoft.com/office/officeart/2008/layout/RadialCluster"/>
    <dgm:cxn modelId="{3434AB4D-C7B3-4CD7-A302-F9E176F40AD5}" type="presOf" srcId="{BD2E6CBB-D6BF-492B-AA98-2E4E169D7BF7}" destId="{97A8C2C3-9529-40F5-B9BC-E013BA79F686}" srcOrd="0" destOrd="0" presId="urn:microsoft.com/office/officeart/2008/layout/RadialCluster"/>
    <dgm:cxn modelId="{76552972-B224-4E27-8A81-1C3671D3629C}" srcId="{B5768C90-F7D4-4AEB-B7A8-B35B499E41EA}" destId="{F9780E25-D289-4C03-B50F-24E52BB0B5CE}" srcOrd="0" destOrd="0" parTransId="{C82D4223-7BC1-4D47-91C4-CDAD0F252B85}" sibTransId="{3ADFC53D-E630-4645-AB59-4AEEABDB6F06}"/>
    <dgm:cxn modelId="{10AC7D53-05B9-4E44-B58C-5E35C5E8BF87}" type="presOf" srcId="{C55EAD32-AEB6-42CB-A748-509ED8EDC4A3}" destId="{98D3B714-0039-4DDC-8368-67347543C25F}" srcOrd="0" destOrd="0" presId="urn:microsoft.com/office/officeart/2008/layout/RadialCluster"/>
    <dgm:cxn modelId="{DCA76E8A-F5A8-4008-B217-7132C33CB2AC}" srcId="{F9780E25-D289-4C03-B50F-24E52BB0B5CE}" destId="{BF889FD2-0335-4CF5-8C16-EB7460195975}" srcOrd="4" destOrd="0" parTransId="{B6D41233-7FD3-4811-89D4-666F3D702FA8}" sibTransId="{B96AF00B-78B1-47D6-9C23-6C4577C6E19D}"/>
    <dgm:cxn modelId="{680F68A3-31AE-4F34-B8C9-676832B9D479}" srcId="{F9780E25-D289-4C03-B50F-24E52BB0B5CE}" destId="{BD2E6CBB-D6BF-492B-AA98-2E4E169D7BF7}" srcOrd="2" destOrd="0" parTransId="{502D8295-C562-44F9-AC0D-C550ED9482A6}" sibTransId="{64511459-A0F1-45FA-9D94-E164C36FCEED}"/>
    <dgm:cxn modelId="{BE2FD3AD-17A0-4026-A75F-7D9588156DE2}" type="presOf" srcId="{14496B2A-0848-4366-B63D-3F18A33D865E}" destId="{520EF602-D354-4158-BD27-98119F4366D4}" srcOrd="0" destOrd="0" presId="urn:microsoft.com/office/officeart/2008/layout/RadialCluster"/>
    <dgm:cxn modelId="{86D8B7B2-9213-4CCD-8074-1804A5DF53B8}" srcId="{F9780E25-D289-4C03-B50F-24E52BB0B5CE}" destId="{C55EAD32-AEB6-42CB-A748-509ED8EDC4A3}" srcOrd="5" destOrd="0" parTransId="{9D125EE3-D344-4A13-85D5-C5F2EC4D5C62}" sibTransId="{FF9A7FB8-31D9-4348-9210-C437384A5C5A}"/>
    <dgm:cxn modelId="{6AA08FBD-6D04-4974-AB36-E2845D9451E6}" type="presOf" srcId="{F1272DEB-9286-46B5-AD72-B662F34F91C8}" destId="{5776890E-0094-4A44-9427-DBB639048DC1}" srcOrd="0" destOrd="0" presId="urn:microsoft.com/office/officeart/2008/layout/RadialCluster"/>
    <dgm:cxn modelId="{F44932CF-631B-4725-896B-F9792C584E9A}" type="presOf" srcId="{1D5412AA-A460-406C-8686-6F4D0DC5F668}" destId="{7EC3BBCB-0000-4087-8907-0D03A3C3A8A8}" srcOrd="0" destOrd="0" presId="urn:microsoft.com/office/officeart/2008/layout/RadialCluster"/>
    <dgm:cxn modelId="{206100E3-5388-45A7-B3AA-EF4B7EF61FD1}" type="presOf" srcId="{C251F039-AB2F-47E3-93E2-2CA68C45652E}" destId="{49C9A5A1-F131-4EDB-9E4D-D05254F38510}" srcOrd="0" destOrd="0" presId="urn:microsoft.com/office/officeart/2008/layout/RadialCluster"/>
    <dgm:cxn modelId="{1571BCED-1DE6-4FC2-9662-1BAB4069DB47}" type="presOf" srcId="{C79D217F-FAA6-4910-932B-9AF873E73348}" destId="{10CCC726-B797-4F2C-AD8B-C18AF5DFE798}" srcOrd="0" destOrd="0" presId="urn:microsoft.com/office/officeart/2008/layout/RadialCluster"/>
    <dgm:cxn modelId="{3CE70BF5-02FD-4CBD-8459-91A7FF26D96C}" srcId="{F9780E25-D289-4C03-B50F-24E52BB0B5CE}" destId="{C251F039-AB2F-47E3-93E2-2CA68C45652E}" srcOrd="3" destOrd="0" parTransId="{14496B2A-0848-4366-B63D-3F18A33D865E}" sibTransId="{F74BA8EA-4262-48FD-AE39-8361774F0F19}"/>
    <dgm:cxn modelId="{42840888-0769-4BCA-84C0-12B7E605126E}" type="presParOf" srcId="{FBD418BB-9EB6-487A-A9B8-A5CB700409E9}" destId="{F3385E52-FD52-4A6E-B1F7-DFF12B10C653}" srcOrd="0" destOrd="0" presId="urn:microsoft.com/office/officeart/2008/layout/RadialCluster"/>
    <dgm:cxn modelId="{0B5B16DB-7D2C-46CA-B886-7037AC3617D4}" type="presParOf" srcId="{F3385E52-FD52-4A6E-B1F7-DFF12B10C653}" destId="{FD77E697-6242-4C38-87D6-6DA3F50851AF}" srcOrd="0" destOrd="0" presId="urn:microsoft.com/office/officeart/2008/layout/RadialCluster"/>
    <dgm:cxn modelId="{D62CCBCA-EDE7-4811-88FF-BD70A4EDB9A4}" type="presParOf" srcId="{F3385E52-FD52-4A6E-B1F7-DFF12B10C653}" destId="{4DC0F892-5142-43B3-A161-F6DD6A171B09}" srcOrd="1" destOrd="0" presId="urn:microsoft.com/office/officeart/2008/layout/RadialCluster"/>
    <dgm:cxn modelId="{F1D514F9-AAC0-4257-87F9-3F8C480A0B10}" type="presParOf" srcId="{F3385E52-FD52-4A6E-B1F7-DFF12B10C653}" destId="{7EC3BBCB-0000-4087-8907-0D03A3C3A8A8}" srcOrd="2" destOrd="0" presId="urn:microsoft.com/office/officeart/2008/layout/RadialCluster"/>
    <dgm:cxn modelId="{2B8EAE90-D21D-4505-9E8F-39FA00D6C60E}" type="presParOf" srcId="{F3385E52-FD52-4A6E-B1F7-DFF12B10C653}" destId="{5776890E-0094-4A44-9427-DBB639048DC1}" srcOrd="3" destOrd="0" presId="urn:microsoft.com/office/officeart/2008/layout/RadialCluster"/>
    <dgm:cxn modelId="{594D1898-C054-45C4-8AD9-049F18D25267}" type="presParOf" srcId="{F3385E52-FD52-4A6E-B1F7-DFF12B10C653}" destId="{10CCC726-B797-4F2C-AD8B-C18AF5DFE798}" srcOrd="4" destOrd="0" presId="urn:microsoft.com/office/officeart/2008/layout/RadialCluster"/>
    <dgm:cxn modelId="{23D0809F-9532-4562-BE41-425775D655F1}" type="presParOf" srcId="{F3385E52-FD52-4A6E-B1F7-DFF12B10C653}" destId="{EEC1E200-F798-4962-8FBE-FE352799BC24}" srcOrd="5" destOrd="0" presId="urn:microsoft.com/office/officeart/2008/layout/RadialCluster"/>
    <dgm:cxn modelId="{AAE76139-CB57-4EAC-B8A1-514C86544666}" type="presParOf" srcId="{F3385E52-FD52-4A6E-B1F7-DFF12B10C653}" destId="{97A8C2C3-9529-40F5-B9BC-E013BA79F686}" srcOrd="6" destOrd="0" presId="urn:microsoft.com/office/officeart/2008/layout/RadialCluster"/>
    <dgm:cxn modelId="{E1A376A4-B86B-4E5E-B89E-452D7599CDDD}" type="presParOf" srcId="{F3385E52-FD52-4A6E-B1F7-DFF12B10C653}" destId="{520EF602-D354-4158-BD27-98119F4366D4}" srcOrd="7" destOrd="0" presId="urn:microsoft.com/office/officeart/2008/layout/RadialCluster"/>
    <dgm:cxn modelId="{D5B5AB3F-1CE1-45E6-9A60-FBBB01F558F4}" type="presParOf" srcId="{F3385E52-FD52-4A6E-B1F7-DFF12B10C653}" destId="{49C9A5A1-F131-4EDB-9E4D-D05254F38510}" srcOrd="8" destOrd="0" presId="urn:microsoft.com/office/officeart/2008/layout/RadialCluster"/>
    <dgm:cxn modelId="{9CAAFE27-48E2-40A9-8DAD-7801C1657055}" type="presParOf" srcId="{F3385E52-FD52-4A6E-B1F7-DFF12B10C653}" destId="{85D707C5-6614-4ABB-9748-72E441B6DF10}" srcOrd="9" destOrd="0" presId="urn:microsoft.com/office/officeart/2008/layout/RadialCluster"/>
    <dgm:cxn modelId="{63C545D6-4B00-4321-94A5-6D4816989802}" type="presParOf" srcId="{F3385E52-FD52-4A6E-B1F7-DFF12B10C653}" destId="{0954DFF7-2AFC-44B4-9216-E42117EB2DAA}" srcOrd="10" destOrd="0" presId="urn:microsoft.com/office/officeart/2008/layout/RadialCluster"/>
    <dgm:cxn modelId="{AE873AD2-6ED6-486A-8846-AE7B9DAF9EDF}" type="presParOf" srcId="{F3385E52-FD52-4A6E-B1F7-DFF12B10C653}" destId="{5A386D3F-FFBA-44BF-9DDD-8772E2C7FC60}" srcOrd="11" destOrd="0" presId="urn:microsoft.com/office/officeart/2008/layout/RadialCluster"/>
    <dgm:cxn modelId="{10CAA698-90A1-4076-AC09-8CA59AD129C2}" type="presParOf" srcId="{F3385E52-FD52-4A6E-B1F7-DFF12B10C653}" destId="{98D3B714-0039-4DDC-8368-67347543C25F}" srcOrd="12"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768C90-F7D4-4AEB-B7A8-B35B499E41E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pt-BR"/>
        </a:p>
      </dgm:t>
    </dgm:pt>
    <dgm:pt modelId="{F9780E25-D289-4C03-B50F-24E52BB0B5CE}">
      <dgm:prSet phldrT="[Texto]"/>
      <dgm:spPr/>
      <dgm:t>
        <a:bodyPr/>
        <a:lstStyle/>
        <a:p>
          <a:r>
            <a:rPr lang="pt-BR" dirty="0"/>
            <a:t>Filme</a:t>
          </a:r>
        </a:p>
      </dgm:t>
    </dgm:pt>
    <dgm:pt modelId="{C82D4223-7BC1-4D47-91C4-CDAD0F252B85}" type="parTrans" cxnId="{76552972-B224-4E27-8A81-1C3671D3629C}">
      <dgm:prSet/>
      <dgm:spPr/>
      <dgm:t>
        <a:bodyPr/>
        <a:lstStyle/>
        <a:p>
          <a:endParaRPr lang="pt-BR"/>
        </a:p>
      </dgm:t>
    </dgm:pt>
    <dgm:pt modelId="{3ADFC53D-E630-4645-AB59-4AEEABDB6F06}" type="sibTrans" cxnId="{76552972-B224-4E27-8A81-1C3671D3629C}">
      <dgm:prSet/>
      <dgm:spPr/>
      <dgm:t>
        <a:bodyPr/>
        <a:lstStyle/>
        <a:p>
          <a:endParaRPr lang="pt-BR"/>
        </a:p>
      </dgm:t>
    </dgm:pt>
    <dgm:pt modelId="{1D5412AA-A460-406C-8686-6F4D0DC5F668}">
      <dgm:prSet phldrT="[Texto]"/>
      <dgm:spPr/>
      <dgm:t>
        <a:bodyPr/>
        <a:lstStyle/>
        <a:p>
          <a:r>
            <a:rPr lang="pt-BR" dirty="0"/>
            <a:t>Diretor</a:t>
          </a:r>
        </a:p>
      </dgm:t>
    </dgm:pt>
    <dgm:pt modelId="{55CE7354-25C3-486C-8BF2-35FB322D17F4}" type="parTrans" cxnId="{81E76211-D8EF-47DD-9057-3663D695EA72}">
      <dgm:prSet/>
      <dgm:spPr/>
      <dgm:t>
        <a:bodyPr/>
        <a:lstStyle/>
        <a:p>
          <a:endParaRPr lang="pt-BR"/>
        </a:p>
      </dgm:t>
    </dgm:pt>
    <dgm:pt modelId="{59289272-9D8D-4E91-A3FB-EF44FD6A4D17}" type="sibTrans" cxnId="{81E76211-D8EF-47DD-9057-3663D695EA72}">
      <dgm:prSet/>
      <dgm:spPr/>
      <dgm:t>
        <a:bodyPr/>
        <a:lstStyle/>
        <a:p>
          <a:endParaRPr lang="pt-BR"/>
        </a:p>
      </dgm:t>
    </dgm:pt>
    <dgm:pt modelId="{C79D217F-FAA6-4910-932B-9AF873E73348}">
      <dgm:prSet phldrT="[Texto]"/>
      <dgm:spPr/>
      <dgm:t>
        <a:bodyPr/>
        <a:lstStyle/>
        <a:p>
          <a:r>
            <a:rPr lang="pt-BR" dirty="0"/>
            <a:t>Duração</a:t>
          </a:r>
        </a:p>
      </dgm:t>
    </dgm:pt>
    <dgm:pt modelId="{F1272DEB-9286-46B5-AD72-B662F34F91C8}" type="parTrans" cxnId="{2A6F183D-5317-4299-9134-C8E0174ECC6B}">
      <dgm:prSet/>
      <dgm:spPr/>
      <dgm:t>
        <a:bodyPr/>
        <a:lstStyle/>
        <a:p>
          <a:endParaRPr lang="pt-BR"/>
        </a:p>
      </dgm:t>
    </dgm:pt>
    <dgm:pt modelId="{CCDA5F22-2D40-4F65-8A78-1303F24A06E0}" type="sibTrans" cxnId="{2A6F183D-5317-4299-9134-C8E0174ECC6B}">
      <dgm:prSet/>
      <dgm:spPr/>
      <dgm:t>
        <a:bodyPr/>
        <a:lstStyle/>
        <a:p>
          <a:endParaRPr lang="pt-BR"/>
        </a:p>
      </dgm:t>
    </dgm:pt>
    <dgm:pt modelId="{BD2E6CBB-D6BF-492B-AA98-2E4E169D7BF7}">
      <dgm:prSet phldrT="[Texto]"/>
      <dgm:spPr/>
      <dgm:t>
        <a:bodyPr/>
        <a:lstStyle/>
        <a:p>
          <a:r>
            <a:rPr lang="pt-BR" dirty="0"/>
            <a:t>Gênero</a:t>
          </a:r>
        </a:p>
      </dgm:t>
    </dgm:pt>
    <dgm:pt modelId="{502D8295-C562-44F9-AC0D-C550ED9482A6}" type="parTrans" cxnId="{680F68A3-31AE-4F34-B8C9-676832B9D479}">
      <dgm:prSet/>
      <dgm:spPr/>
      <dgm:t>
        <a:bodyPr/>
        <a:lstStyle/>
        <a:p>
          <a:endParaRPr lang="pt-BR"/>
        </a:p>
      </dgm:t>
    </dgm:pt>
    <dgm:pt modelId="{64511459-A0F1-45FA-9D94-E164C36FCEED}" type="sibTrans" cxnId="{680F68A3-31AE-4F34-B8C9-676832B9D479}">
      <dgm:prSet/>
      <dgm:spPr/>
      <dgm:t>
        <a:bodyPr/>
        <a:lstStyle/>
        <a:p>
          <a:endParaRPr lang="pt-BR"/>
        </a:p>
      </dgm:t>
    </dgm:pt>
    <dgm:pt modelId="{C251F039-AB2F-47E3-93E2-2CA68C45652E}">
      <dgm:prSet phldrT="[Texto]"/>
      <dgm:spPr/>
      <dgm:t>
        <a:bodyPr/>
        <a:lstStyle/>
        <a:p>
          <a:r>
            <a:rPr lang="pt-BR" dirty="0"/>
            <a:t>Língua</a:t>
          </a:r>
        </a:p>
      </dgm:t>
    </dgm:pt>
    <dgm:pt modelId="{14496B2A-0848-4366-B63D-3F18A33D865E}" type="parTrans" cxnId="{3CE70BF5-02FD-4CBD-8459-91A7FF26D96C}">
      <dgm:prSet/>
      <dgm:spPr/>
      <dgm:t>
        <a:bodyPr/>
        <a:lstStyle/>
        <a:p>
          <a:endParaRPr lang="pt-BR"/>
        </a:p>
      </dgm:t>
    </dgm:pt>
    <dgm:pt modelId="{F74BA8EA-4262-48FD-AE39-8361774F0F19}" type="sibTrans" cxnId="{3CE70BF5-02FD-4CBD-8459-91A7FF26D96C}">
      <dgm:prSet/>
      <dgm:spPr/>
      <dgm:t>
        <a:bodyPr/>
        <a:lstStyle/>
        <a:p>
          <a:endParaRPr lang="pt-BR"/>
        </a:p>
      </dgm:t>
    </dgm:pt>
    <dgm:pt modelId="{BF889FD2-0335-4CF5-8C16-EB7460195975}">
      <dgm:prSet phldrT="[Texto]"/>
      <dgm:spPr/>
      <dgm:t>
        <a:bodyPr/>
        <a:lstStyle/>
        <a:p>
          <a:r>
            <a:rPr lang="pt-BR" dirty="0"/>
            <a:t>Atores</a:t>
          </a:r>
        </a:p>
      </dgm:t>
    </dgm:pt>
    <dgm:pt modelId="{B6D41233-7FD3-4811-89D4-666F3D702FA8}" type="parTrans" cxnId="{DCA76E8A-F5A8-4008-B217-7132C33CB2AC}">
      <dgm:prSet/>
      <dgm:spPr/>
      <dgm:t>
        <a:bodyPr/>
        <a:lstStyle/>
        <a:p>
          <a:endParaRPr lang="pt-BR"/>
        </a:p>
      </dgm:t>
    </dgm:pt>
    <dgm:pt modelId="{B96AF00B-78B1-47D6-9C23-6C4577C6E19D}" type="sibTrans" cxnId="{DCA76E8A-F5A8-4008-B217-7132C33CB2AC}">
      <dgm:prSet/>
      <dgm:spPr/>
      <dgm:t>
        <a:bodyPr/>
        <a:lstStyle/>
        <a:p>
          <a:endParaRPr lang="pt-BR"/>
        </a:p>
      </dgm:t>
    </dgm:pt>
    <dgm:pt modelId="{C55EAD32-AEB6-42CB-A748-509ED8EDC4A3}">
      <dgm:prSet phldrT="[Texto]"/>
      <dgm:spPr/>
      <dgm:t>
        <a:bodyPr/>
        <a:lstStyle/>
        <a:p>
          <a:r>
            <a:rPr lang="pt-BR" dirty="0"/>
            <a:t>Tags</a:t>
          </a:r>
        </a:p>
      </dgm:t>
    </dgm:pt>
    <dgm:pt modelId="{9D125EE3-D344-4A13-85D5-C5F2EC4D5C62}" type="parTrans" cxnId="{86D8B7B2-9213-4CCD-8074-1804A5DF53B8}">
      <dgm:prSet/>
      <dgm:spPr/>
      <dgm:t>
        <a:bodyPr/>
        <a:lstStyle/>
        <a:p>
          <a:endParaRPr lang="pt-BR"/>
        </a:p>
      </dgm:t>
    </dgm:pt>
    <dgm:pt modelId="{FF9A7FB8-31D9-4348-9210-C437384A5C5A}" type="sibTrans" cxnId="{86D8B7B2-9213-4CCD-8074-1804A5DF53B8}">
      <dgm:prSet/>
      <dgm:spPr/>
      <dgm:t>
        <a:bodyPr/>
        <a:lstStyle/>
        <a:p>
          <a:endParaRPr lang="pt-BR"/>
        </a:p>
      </dgm:t>
    </dgm:pt>
    <dgm:pt modelId="{FBD418BB-9EB6-487A-A9B8-A5CB700409E9}" type="pres">
      <dgm:prSet presAssocID="{B5768C90-F7D4-4AEB-B7A8-B35B499E41EA}" presName="Name0" presStyleCnt="0">
        <dgm:presLayoutVars>
          <dgm:chMax val="1"/>
          <dgm:chPref val="1"/>
          <dgm:dir/>
          <dgm:animOne val="branch"/>
          <dgm:animLvl val="lvl"/>
        </dgm:presLayoutVars>
      </dgm:prSet>
      <dgm:spPr/>
    </dgm:pt>
    <dgm:pt modelId="{F3385E52-FD52-4A6E-B1F7-DFF12B10C653}" type="pres">
      <dgm:prSet presAssocID="{F9780E25-D289-4C03-B50F-24E52BB0B5CE}" presName="singleCycle" presStyleCnt="0"/>
      <dgm:spPr/>
    </dgm:pt>
    <dgm:pt modelId="{FD77E697-6242-4C38-87D6-6DA3F50851AF}" type="pres">
      <dgm:prSet presAssocID="{F9780E25-D289-4C03-B50F-24E52BB0B5CE}" presName="singleCenter" presStyleLbl="node1" presStyleIdx="0" presStyleCnt="7">
        <dgm:presLayoutVars>
          <dgm:chMax val="7"/>
          <dgm:chPref val="7"/>
        </dgm:presLayoutVars>
      </dgm:prSet>
      <dgm:spPr/>
    </dgm:pt>
    <dgm:pt modelId="{4DC0F892-5142-43B3-A161-F6DD6A171B09}" type="pres">
      <dgm:prSet presAssocID="{55CE7354-25C3-486C-8BF2-35FB322D17F4}" presName="Name56" presStyleLbl="parChTrans1D2" presStyleIdx="0" presStyleCnt="6"/>
      <dgm:spPr/>
    </dgm:pt>
    <dgm:pt modelId="{7EC3BBCB-0000-4087-8907-0D03A3C3A8A8}" type="pres">
      <dgm:prSet presAssocID="{1D5412AA-A460-406C-8686-6F4D0DC5F668}" presName="text0" presStyleLbl="node1" presStyleIdx="1" presStyleCnt="7">
        <dgm:presLayoutVars>
          <dgm:bulletEnabled val="1"/>
        </dgm:presLayoutVars>
      </dgm:prSet>
      <dgm:spPr/>
    </dgm:pt>
    <dgm:pt modelId="{5776890E-0094-4A44-9427-DBB639048DC1}" type="pres">
      <dgm:prSet presAssocID="{F1272DEB-9286-46B5-AD72-B662F34F91C8}" presName="Name56" presStyleLbl="parChTrans1D2" presStyleIdx="1" presStyleCnt="6"/>
      <dgm:spPr/>
    </dgm:pt>
    <dgm:pt modelId="{10CCC726-B797-4F2C-AD8B-C18AF5DFE798}" type="pres">
      <dgm:prSet presAssocID="{C79D217F-FAA6-4910-932B-9AF873E73348}" presName="text0" presStyleLbl="node1" presStyleIdx="2" presStyleCnt="7">
        <dgm:presLayoutVars>
          <dgm:bulletEnabled val="1"/>
        </dgm:presLayoutVars>
      </dgm:prSet>
      <dgm:spPr/>
    </dgm:pt>
    <dgm:pt modelId="{EEC1E200-F798-4962-8FBE-FE352799BC24}" type="pres">
      <dgm:prSet presAssocID="{502D8295-C562-44F9-AC0D-C550ED9482A6}" presName="Name56" presStyleLbl="parChTrans1D2" presStyleIdx="2" presStyleCnt="6"/>
      <dgm:spPr/>
    </dgm:pt>
    <dgm:pt modelId="{97A8C2C3-9529-40F5-B9BC-E013BA79F686}" type="pres">
      <dgm:prSet presAssocID="{BD2E6CBB-D6BF-492B-AA98-2E4E169D7BF7}" presName="text0" presStyleLbl="node1" presStyleIdx="3" presStyleCnt="7">
        <dgm:presLayoutVars>
          <dgm:bulletEnabled val="1"/>
        </dgm:presLayoutVars>
      </dgm:prSet>
      <dgm:spPr/>
    </dgm:pt>
    <dgm:pt modelId="{520EF602-D354-4158-BD27-98119F4366D4}" type="pres">
      <dgm:prSet presAssocID="{14496B2A-0848-4366-B63D-3F18A33D865E}" presName="Name56" presStyleLbl="parChTrans1D2" presStyleIdx="3" presStyleCnt="6"/>
      <dgm:spPr/>
    </dgm:pt>
    <dgm:pt modelId="{49C9A5A1-F131-4EDB-9E4D-D05254F38510}" type="pres">
      <dgm:prSet presAssocID="{C251F039-AB2F-47E3-93E2-2CA68C45652E}" presName="text0" presStyleLbl="node1" presStyleIdx="4" presStyleCnt="7">
        <dgm:presLayoutVars>
          <dgm:bulletEnabled val="1"/>
        </dgm:presLayoutVars>
      </dgm:prSet>
      <dgm:spPr/>
    </dgm:pt>
    <dgm:pt modelId="{85D707C5-6614-4ABB-9748-72E441B6DF10}" type="pres">
      <dgm:prSet presAssocID="{B6D41233-7FD3-4811-89D4-666F3D702FA8}" presName="Name56" presStyleLbl="parChTrans1D2" presStyleIdx="4" presStyleCnt="6"/>
      <dgm:spPr/>
    </dgm:pt>
    <dgm:pt modelId="{0954DFF7-2AFC-44B4-9216-E42117EB2DAA}" type="pres">
      <dgm:prSet presAssocID="{BF889FD2-0335-4CF5-8C16-EB7460195975}" presName="text0" presStyleLbl="node1" presStyleIdx="5" presStyleCnt="7">
        <dgm:presLayoutVars>
          <dgm:bulletEnabled val="1"/>
        </dgm:presLayoutVars>
      </dgm:prSet>
      <dgm:spPr/>
    </dgm:pt>
    <dgm:pt modelId="{5A386D3F-FFBA-44BF-9DDD-8772E2C7FC60}" type="pres">
      <dgm:prSet presAssocID="{9D125EE3-D344-4A13-85D5-C5F2EC4D5C62}" presName="Name56" presStyleLbl="parChTrans1D2" presStyleIdx="5" presStyleCnt="6"/>
      <dgm:spPr/>
    </dgm:pt>
    <dgm:pt modelId="{98D3B714-0039-4DDC-8368-67347543C25F}" type="pres">
      <dgm:prSet presAssocID="{C55EAD32-AEB6-42CB-A748-509ED8EDC4A3}" presName="text0" presStyleLbl="node1" presStyleIdx="6" presStyleCnt="7">
        <dgm:presLayoutVars>
          <dgm:bulletEnabled val="1"/>
        </dgm:presLayoutVars>
      </dgm:prSet>
      <dgm:spPr/>
    </dgm:pt>
  </dgm:ptLst>
  <dgm:cxnLst>
    <dgm:cxn modelId="{81E76211-D8EF-47DD-9057-3663D695EA72}" srcId="{F9780E25-D289-4C03-B50F-24E52BB0B5CE}" destId="{1D5412AA-A460-406C-8686-6F4D0DC5F668}" srcOrd="0" destOrd="0" parTransId="{55CE7354-25C3-486C-8BF2-35FB322D17F4}" sibTransId="{59289272-9D8D-4E91-A3FB-EF44FD6A4D17}"/>
    <dgm:cxn modelId="{4FE56912-31E1-4153-8798-1FFE176D5D62}" type="presOf" srcId="{502D8295-C562-44F9-AC0D-C550ED9482A6}" destId="{EEC1E200-F798-4962-8FBE-FE352799BC24}" srcOrd="0" destOrd="0" presId="urn:microsoft.com/office/officeart/2008/layout/RadialCluster"/>
    <dgm:cxn modelId="{44754313-3010-44EB-B7C9-36085F4E69F5}" type="presOf" srcId="{55CE7354-25C3-486C-8BF2-35FB322D17F4}" destId="{4DC0F892-5142-43B3-A161-F6DD6A171B09}" srcOrd="0" destOrd="0" presId="urn:microsoft.com/office/officeart/2008/layout/RadialCluster"/>
    <dgm:cxn modelId="{73A01415-8C3D-4F11-A268-3BA929701C93}" type="presOf" srcId="{B5768C90-F7D4-4AEB-B7A8-B35B499E41EA}" destId="{FBD418BB-9EB6-487A-A9B8-A5CB700409E9}" srcOrd="0" destOrd="0" presId="urn:microsoft.com/office/officeart/2008/layout/RadialCluster"/>
    <dgm:cxn modelId="{2A6F183D-5317-4299-9134-C8E0174ECC6B}" srcId="{F9780E25-D289-4C03-B50F-24E52BB0B5CE}" destId="{C79D217F-FAA6-4910-932B-9AF873E73348}" srcOrd="1" destOrd="0" parTransId="{F1272DEB-9286-46B5-AD72-B662F34F91C8}" sibTransId="{CCDA5F22-2D40-4F65-8A78-1303F24A06E0}"/>
    <dgm:cxn modelId="{54BEFB3E-5A33-4E10-8314-56FBD96653B1}" type="presOf" srcId="{B6D41233-7FD3-4811-89D4-666F3D702FA8}" destId="{85D707C5-6614-4ABB-9748-72E441B6DF10}" srcOrd="0" destOrd="0" presId="urn:microsoft.com/office/officeart/2008/layout/RadialCluster"/>
    <dgm:cxn modelId="{2CDBDB40-E268-45CC-838D-4B42CBAABD63}" type="presOf" srcId="{BF889FD2-0335-4CF5-8C16-EB7460195975}" destId="{0954DFF7-2AFC-44B4-9216-E42117EB2DAA}" srcOrd="0" destOrd="0" presId="urn:microsoft.com/office/officeart/2008/layout/RadialCluster"/>
    <dgm:cxn modelId="{C22E7D69-EE1B-42C5-AFBE-E13098C1EC94}" type="presOf" srcId="{9D125EE3-D344-4A13-85D5-C5F2EC4D5C62}" destId="{5A386D3F-FFBA-44BF-9DDD-8772E2C7FC60}" srcOrd="0" destOrd="0" presId="urn:microsoft.com/office/officeart/2008/layout/RadialCluster"/>
    <dgm:cxn modelId="{E3E6E66B-8993-4B1D-B925-65A9F9B4AE15}" type="presOf" srcId="{F9780E25-D289-4C03-B50F-24E52BB0B5CE}" destId="{FD77E697-6242-4C38-87D6-6DA3F50851AF}" srcOrd="0" destOrd="0" presId="urn:microsoft.com/office/officeart/2008/layout/RadialCluster"/>
    <dgm:cxn modelId="{3434AB4D-C7B3-4CD7-A302-F9E176F40AD5}" type="presOf" srcId="{BD2E6CBB-D6BF-492B-AA98-2E4E169D7BF7}" destId="{97A8C2C3-9529-40F5-B9BC-E013BA79F686}" srcOrd="0" destOrd="0" presId="urn:microsoft.com/office/officeart/2008/layout/RadialCluster"/>
    <dgm:cxn modelId="{76552972-B224-4E27-8A81-1C3671D3629C}" srcId="{B5768C90-F7D4-4AEB-B7A8-B35B499E41EA}" destId="{F9780E25-D289-4C03-B50F-24E52BB0B5CE}" srcOrd="0" destOrd="0" parTransId="{C82D4223-7BC1-4D47-91C4-CDAD0F252B85}" sibTransId="{3ADFC53D-E630-4645-AB59-4AEEABDB6F06}"/>
    <dgm:cxn modelId="{10AC7D53-05B9-4E44-B58C-5E35C5E8BF87}" type="presOf" srcId="{C55EAD32-AEB6-42CB-A748-509ED8EDC4A3}" destId="{98D3B714-0039-4DDC-8368-67347543C25F}" srcOrd="0" destOrd="0" presId="urn:microsoft.com/office/officeart/2008/layout/RadialCluster"/>
    <dgm:cxn modelId="{DCA76E8A-F5A8-4008-B217-7132C33CB2AC}" srcId="{F9780E25-D289-4C03-B50F-24E52BB0B5CE}" destId="{BF889FD2-0335-4CF5-8C16-EB7460195975}" srcOrd="4" destOrd="0" parTransId="{B6D41233-7FD3-4811-89D4-666F3D702FA8}" sibTransId="{B96AF00B-78B1-47D6-9C23-6C4577C6E19D}"/>
    <dgm:cxn modelId="{680F68A3-31AE-4F34-B8C9-676832B9D479}" srcId="{F9780E25-D289-4C03-B50F-24E52BB0B5CE}" destId="{BD2E6CBB-D6BF-492B-AA98-2E4E169D7BF7}" srcOrd="2" destOrd="0" parTransId="{502D8295-C562-44F9-AC0D-C550ED9482A6}" sibTransId="{64511459-A0F1-45FA-9D94-E164C36FCEED}"/>
    <dgm:cxn modelId="{BE2FD3AD-17A0-4026-A75F-7D9588156DE2}" type="presOf" srcId="{14496B2A-0848-4366-B63D-3F18A33D865E}" destId="{520EF602-D354-4158-BD27-98119F4366D4}" srcOrd="0" destOrd="0" presId="urn:microsoft.com/office/officeart/2008/layout/RadialCluster"/>
    <dgm:cxn modelId="{86D8B7B2-9213-4CCD-8074-1804A5DF53B8}" srcId="{F9780E25-D289-4C03-B50F-24E52BB0B5CE}" destId="{C55EAD32-AEB6-42CB-A748-509ED8EDC4A3}" srcOrd="5" destOrd="0" parTransId="{9D125EE3-D344-4A13-85D5-C5F2EC4D5C62}" sibTransId="{FF9A7FB8-31D9-4348-9210-C437384A5C5A}"/>
    <dgm:cxn modelId="{6AA08FBD-6D04-4974-AB36-E2845D9451E6}" type="presOf" srcId="{F1272DEB-9286-46B5-AD72-B662F34F91C8}" destId="{5776890E-0094-4A44-9427-DBB639048DC1}" srcOrd="0" destOrd="0" presId="urn:microsoft.com/office/officeart/2008/layout/RadialCluster"/>
    <dgm:cxn modelId="{F44932CF-631B-4725-896B-F9792C584E9A}" type="presOf" srcId="{1D5412AA-A460-406C-8686-6F4D0DC5F668}" destId="{7EC3BBCB-0000-4087-8907-0D03A3C3A8A8}" srcOrd="0" destOrd="0" presId="urn:microsoft.com/office/officeart/2008/layout/RadialCluster"/>
    <dgm:cxn modelId="{206100E3-5388-45A7-B3AA-EF4B7EF61FD1}" type="presOf" srcId="{C251F039-AB2F-47E3-93E2-2CA68C45652E}" destId="{49C9A5A1-F131-4EDB-9E4D-D05254F38510}" srcOrd="0" destOrd="0" presId="urn:microsoft.com/office/officeart/2008/layout/RadialCluster"/>
    <dgm:cxn modelId="{1571BCED-1DE6-4FC2-9662-1BAB4069DB47}" type="presOf" srcId="{C79D217F-FAA6-4910-932B-9AF873E73348}" destId="{10CCC726-B797-4F2C-AD8B-C18AF5DFE798}" srcOrd="0" destOrd="0" presId="urn:microsoft.com/office/officeart/2008/layout/RadialCluster"/>
    <dgm:cxn modelId="{3CE70BF5-02FD-4CBD-8459-91A7FF26D96C}" srcId="{F9780E25-D289-4C03-B50F-24E52BB0B5CE}" destId="{C251F039-AB2F-47E3-93E2-2CA68C45652E}" srcOrd="3" destOrd="0" parTransId="{14496B2A-0848-4366-B63D-3F18A33D865E}" sibTransId="{F74BA8EA-4262-48FD-AE39-8361774F0F19}"/>
    <dgm:cxn modelId="{42840888-0769-4BCA-84C0-12B7E605126E}" type="presParOf" srcId="{FBD418BB-9EB6-487A-A9B8-A5CB700409E9}" destId="{F3385E52-FD52-4A6E-B1F7-DFF12B10C653}" srcOrd="0" destOrd="0" presId="urn:microsoft.com/office/officeart/2008/layout/RadialCluster"/>
    <dgm:cxn modelId="{0B5B16DB-7D2C-46CA-B886-7037AC3617D4}" type="presParOf" srcId="{F3385E52-FD52-4A6E-B1F7-DFF12B10C653}" destId="{FD77E697-6242-4C38-87D6-6DA3F50851AF}" srcOrd="0" destOrd="0" presId="urn:microsoft.com/office/officeart/2008/layout/RadialCluster"/>
    <dgm:cxn modelId="{D62CCBCA-EDE7-4811-88FF-BD70A4EDB9A4}" type="presParOf" srcId="{F3385E52-FD52-4A6E-B1F7-DFF12B10C653}" destId="{4DC0F892-5142-43B3-A161-F6DD6A171B09}" srcOrd="1" destOrd="0" presId="urn:microsoft.com/office/officeart/2008/layout/RadialCluster"/>
    <dgm:cxn modelId="{F1D514F9-AAC0-4257-87F9-3F8C480A0B10}" type="presParOf" srcId="{F3385E52-FD52-4A6E-B1F7-DFF12B10C653}" destId="{7EC3BBCB-0000-4087-8907-0D03A3C3A8A8}" srcOrd="2" destOrd="0" presId="urn:microsoft.com/office/officeart/2008/layout/RadialCluster"/>
    <dgm:cxn modelId="{2B8EAE90-D21D-4505-9E8F-39FA00D6C60E}" type="presParOf" srcId="{F3385E52-FD52-4A6E-B1F7-DFF12B10C653}" destId="{5776890E-0094-4A44-9427-DBB639048DC1}" srcOrd="3" destOrd="0" presId="urn:microsoft.com/office/officeart/2008/layout/RadialCluster"/>
    <dgm:cxn modelId="{594D1898-C054-45C4-8AD9-049F18D25267}" type="presParOf" srcId="{F3385E52-FD52-4A6E-B1F7-DFF12B10C653}" destId="{10CCC726-B797-4F2C-AD8B-C18AF5DFE798}" srcOrd="4" destOrd="0" presId="urn:microsoft.com/office/officeart/2008/layout/RadialCluster"/>
    <dgm:cxn modelId="{23D0809F-9532-4562-BE41-425775D655F1}" type="presParOf" srcId="{F3385E52-FD52-4A6E-B1F7-DFF12B10C653}" destId="{EEC1E200-F798-4962-8FBE-FE352799BC24}" srcOrd="5" destOrd="0" presId="urn:microsoft.com/office/officeart/2008/layout/RadialCluster"/>
    <dgm:cxn modelId="{AAE76139-CB57-4EAC-B8A1-514C86544666}" type="presParOf" srcId="{F3385E52-FD52-4A6E-B1F7-DFF12B10C653}" destId="{97A8C2C3-9529-40F5-B9BC-E013BA79F686}" srcOrd="6" destOrd="0" presId="urn:microsoft.com/office/officeart/2008/layout/RadialCluster"/>
    <dgm:cxn modelId="{E1A376A4-B86B-4E5E-B89E-452D7599CDDD}" type="presParOf" srcId="{F3385E52-FD52-4A6E-B1F7-DFF12B10C653}" destId="{520EF602-D354-4158-BD27-98119F4366D4}" srcOrd="7" destOrd="0" presId="urn:microsoft.com/office/officeart/2008/layout/RadialCluster"/>
    <dgm:cxn modelId="{D5B5AB3F-1CE1-45E6-9A60-FBBB01F558F4}" type="presParOf" srcId="{F3385E52-FD52-4A6E-B1F7-DFF12B10C653}" destId="{49C9A5A1-F131-4EDB-9E4D-D05254F38510}" srcOrd="8" destOrd="0" presId="urn:microsoft.com/office/officeart/2008/layout/RadialCluster"/>
    <dgm:cxn modelId="{9CAAFE27-48E2-40A9-8DAD-7801C1657055}" type="presParOf" srcId="{F3385E52-FD52-4A6E-B1F7-DFF12B10C653}" destId="{85D707C5-6614-4ABB-9748-72E441B6DF10}" srcOrd="9" destOrd="0" presId="urn:microsoft.com/office/officeart/2008/layout/RadialCluster"/>
    <dgm:cxn modelId="{63C545D6-4B00-4321-94A5-6D4816989802}" type="presParOf" srcId="{F3385E52-FD52-4A6E-B1F7-DFF12B10C653}" destId="{0954DFF7-2AFC-44B4-9216-E42117EB2DAA}" srcOrd="10" destOrd="0" presId="urn:microsoft.com/office/officeart/2008/layout/RadialCluster"/>
    <dgm:cxn modelId="{AE873AD2-6ED6-486A-8846-AE7B9DAF9EDF}" type="presParOf" srcId="{F3385E52-FD52-4A6E-B1F7-DFF12B10C653}" destId="{5A386D3F-FFBA-44BF-9DDD-8772E2C7FC60}" srcOrd="11" destOrd="0" presId="urn:microsoft.com/office/officeart/2008/layout/RadialCluster"/>
    <dgm:cxn modelId="{10CAA698-90A1-4076-AC09-8CA59AD129C2}" type="presParOf" srcId="{F3385E52-FD52-4A6E-B1F7-DFF12B10C653}" destId="{98D3B714-0039-4DDC-8368-67347543C25F}" srcOrd="12"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000163-8522-4951-8C33-485D1D1901F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98DBAA6F-4879-4614-A32E-105930F7C3E5}">
      <dgm:prSet phldrT="[Texto]" custT="1"/>
      <dgm:spPr/>
      <dgm:t>
        <a:bodyPr/>
        <a:lstStyle/>
        <a:p>
          <a:r>
            <a:rPr lang="pt-BR" sz="1400" dirty="0"/>
            <a:t>Sistemas de Recomendação</a:t>
          </a:r>
        </a:p>
      </dgm:t>
    </dgm:pt>
    <dgm:pt modelId="{B2F798F8-323A-41D8-9CAA-469B2DF9D8EA}" type="parTrans" cxnId="{60FDFB5E-B0F6-44C9-86F2-8204B50273CF}">
      <dgm:prSet/>
      <dgm:spPr/>
      <dgm:t>
        <a:bodyPr/>
        <a:lstStyle/>
        <a:p>
          <a:endParaRPr lang="pt-BR"/>
        </a:p>
      </dgm:t>
    </dgm:pt>
    <dgm:pt modelId="{9897BD36-680D-457C-BCE6-C26E345C4E21}" type="sibTrans" cxnId="{60FDFB5E-B0F6-44C9-86F2-8204B50273CF}">
      <dgm:prSet/>
      <dgm:spPr/>
      <dgm:t>
        <a:bodyPr/>
        <a:lstStyle/>
        <a:p>
          <a:endParaRPr lang="pt-BR"/>
        </a:p>
      </dgm:t>
    </dgm:pt>
    <dgm:pt modelId="{5F2115D3-A9C0-4C88-9CC5-44F4E9D854A3}">
      <dgm:prSet phldrT="[Texto]" custT="1"/>
      <dgm:spPr/>
      <dgm:t>
        <a:bodyPr/>
        <a:lstStyle/>
        <a:p>
          <a:r>
            <a:rPr lang="pt-BR" sz="1400" dirty="0"/>
            <a:t>Baseado em Conteúdo</a:t>
          </a:r>
        </a:p>
      </dgm:t>
    </dgm:pt>
    <dgm:pt modelId="{64A7BFA6-8ECE-4139-A43A-9D4B9E8656BF}" type="parTrans" cxnId="{0E15FF34-0AE1-4500-8EEE-CD5D6FA49BAE}">
      <dgm:prSet/>
      <dgm:spPr/>
      <dgm:t>
        <a:bodyPr/>
        <a:lstStyle/>
        <a:p>
          <a:endParaRPr lang="pt-BR"/>
        </a:p>
      </dgm:t>
    </dgm:pt>
    <dgm:pt modelId="{DE3B8181-F71C-4940-B7F0-90A0ED9AF1D7}" type="sibTrans" cxnId="{0E15FF34-0AE1-4500-8EEE-CD5D6FA49BAE}">
      <dgm:prSet/>
      <dgm:spPr/>
      <dgm:t>
        <a:bodyPr/>
        <a:lstStyle/>
        <a:p>
          <a:endParaRPr lang="pt-BR"/>
        </a:p>
      </dgm:t>
    </dgm:pt>
    <dgm:pt modelId="{3A2F995F-4F1A-4FAA-9395-9C4BDA3726C5}">
      <dgm:prSet phldrT="[Texto]" custT="1"/>
      <dgm:spPr/>
      <dgm:t>
        <a:bodyPr/>
        <a:lstStyle/>
        <a:p>
          <a:r>
            <a:rPr lang="pt-BR" sz="1400" dirty="0"/>
            <a:t>Filtragem Colaborativa</a:t>
          </a:r>
        </a:p>
      </dgm:t>
    </dgm:pt>
    <dgm:pt modelId="{432F05EC-C42B-4E5B-9BBE-3E136C473C94}" type="parTrans" cxnId="{29091B26-9C77-43B7-A1CA-512A133E01FC}">
      <dgm:prSet/>
      <dgm:spPr/>
      <dgm:t>
        <a:bodyPr/>
        <a:lstStyle/>
        <a:p>
          <a:endParaRPr lang="pt-BR"/>
        </a:p>
      </dgm:t>
    </dgm:pt>
    <dgm:pt modelId="{4D680D8A-2E34-4392-8F38-3D76ACC78682}" type="sibTrans" cxnId="{29091B26-9C77-43B7-A1CA-512A133E01FC}">
      <dgm:prSet/>
      <dgm:spPr/>
      <dgm:t>
        <a:bodyPr/>
        <a:lstStyle/>
        <a:p>
          <a:endParaRPr lang="pt-BR"/>
        </a:p>
      </dgm:t>
    </dgm:pt>
    <dgm:pt modelId="{ED98A304-860A-47D4-9534-D6A881894BE8}">
      <dgm:prSet phldrT="[Texto]" custT="1"/>
      <dgm:spPr/>
      <dgm:t>
        <a:bodyPr/>
        <a:lstStyle/>
        <a:p>
          <a:r>
            <a:rPr lang="pt-BR" sz="1400" dirty="0"/>
            <a:t>Baseada em conhecimento</a:t>
          </a:r>
        </a:p>
      </dgm:t>
    </dgm:pt>
    <dgm:pt modelId="{33143DE2-3F6B-4D84-834E-678D54D8E017}" type="parTrans" cxnId="{92A990E1-8F58-4E36-B791-B9AA1101283D}">
      <dgm:prSet/>
      <dgm:spPr/>
      <dgm:t>
        <a:bodyPr/>
        <a:lstStyle/>
        <a:p>
          <a:endParaRPr lang="pt-BR"/>
        </a:p>
      </dgm:t>
    </dgm:pt>
    <dgm:pt modelId="{5923BF73-608D-48D0-97AB-F1DB29BEF2D4}" type="sibTrans" cxnId="{92A990E1-8F58-4E36-B791-B9AA1101283D}">
      <dgm:prSet/>
      <dgm:spPr/>
      <dgm:t>
        <a:bodyPr/>
        <a:lstStyle/>
        <a:p>
          <a:endParaRPr lang="pt-BR"/>
        </a:p>
      </dgm:t>
    </dgm:pt>
    <dgm:pt modelId="{608D9BCD-B651-4694-B10D-9F0911D3C3E6}" type="pres">
      <dgm:prSet presAssocID="{A2000163-8522-4951-8C33-485D1D1901FE}" presName="hierChild1" presStyleCnt="0">
        <dgm:presLayoutVars>
          <dgm:orgChart val="1"/>
          <dgm:chPref val="1"/>
          <dgm:dir/>
          <dgm:animOne val="branch"/>
          <dgm:animLvl val="lvl"/>
          <dgm:resizeHandles/>
        </dgm:presLayoutVars>
      </dgm:prSet>
      <dgm:spPr/>
    </dgm:pt>
    <dgm:pt modelId="{31512C77-CEFD-4DDC-BD57-B500DD1498A9}" type="pres">
      <dgm:prSet presAssocID="{98DBAA6F-4879-4614-A32E-105930F7C3E5}" presName="hierRoot1" presStyleCnt="0">
        <dgm:presLayoutVars>
          <dgm:hierBranch val="init"/>
        </dgm:presLayoutVars>
      </dgm:prSet>
      <dgm:spPr/>
    </dgm:pt>
    <dgm:pt modelId="{EAED387E-3652-487D-AFDE-F29786EAD277}" type="pres">
      <dgm:prSet presAssocID="{98DBAA6F-4879-4614-A32E-105930F7C3E5}" presName="rootComposite1" presStyleCnt="0"/>
      <dgm:spPr/>
    </dgm:pt>
    <dgm:pt modelId="{38D4042E-45F6-45DC-9FE3-EABFA3902499}" type="pres">
      <dgm:prSet presAssocID="{98DBAA6F-4879-4614-A32E-105930F7C3E5}" presName="rootText1" presStyleLbl="node0" presStyleIdx="0" presStyleCnt="1">
        <dgm:presLayoutVars>
          <dgm:chPref val="3"/>
        </dgm:presLayoutVars>
      </dgm:prSet>
      <dgm:spPr/>
    </dgm:pt>
    <dgm:pt modelId="{A1E5C138-61E2-4B84-B29B-6D11490B1C9C}" type="pres">
      <dgm:prSet presAssocID="{98DBAA6F-4879-4614-A32E-105930F7C3E5}" presName="rootConnector1" presStyleLbl="node1" presStyleIdx="0" presStyleCnt="0"/>
      <dgm:spPr/>
    </dgm:pt>
    <dgm:pt modelId="{89296D0F-DD39-461A-9ADF-9DA1DE8DB2C6}" type="pres">
      <dgm:prSet presAssocID="{98DBAA6F-4879-4614-A32E-105930F7C3E5}" presName="hierChild2" presStyleCnt="0"/>
      <dgm:spPr/>
    </dgm:pt>
    <dgm:pt modelId="{F9278B5E-7F13-4188-98F3-B866ED0629FA}" type="pres">
      <dgm:prSet presAssocID="{64A7BFA6-8ECE-4139-A43A-9D4B9E8656BF}" presName="Name37" presStyleLbl="parChTrans1D2" presStyleIdx="0" presStyleCnt="3"/>
      <dgm:spPr/>
    </dgm:pt>
    <dgm:pt modelId="{46BE16DC-ED86-4FB9-A29A-C4028078A85B}" type="pres">
      <dgm:prSet presAssocID="{5F2115D3-A9C0-4C88-9CC5-44F4E9D854A3}" presName="hierRoot2" presStyleCnt="0">
        <dgm:presLayoutVars>
          <dgm:hierBranch val="init"/>
        </dgm:presLayoutVars>
      </dgm:prSet>
      <dgm:spPr/>
    </dgm:pt>
    <dgm:pt modelId="{37D4C8A2-A91A-4568-B57F-6F41DF3A7074}" type="pres">
      <dgm:prSet presAssocID="{5F2115D3-A9C0-4C88-9CC5-44F4E9D854A3}" presName="rootComposite" presStyleCnt="0"/>
      <dgm:spPr/>
    </dgm:pt>
    <dgm:pt modelId="{7E77B513-C7DD-4807-A702-71425D9BBFEA}" type="pres">
      <dgm:prSet presAssocID="{5F2115D3-A9C0-4C88-9CC5-44F4E9D854A3}" presName="rootText" presStyleLbl="node2" presStyleIdx="0" presStyleCnt="3">
        <dgm:presLayoutVars>
          <dgm:chPref val="3"/>
        </dgm:presLayoutVars>
      </dgm:prSet>
      <dgm:spPr/>
    </dgm:pt>
    <dgm:pt modelId="{CDE6AAF4-F7CB-48D5-8533-675A23C1CCCA}" type="pres">
      <dgm:prSet presAssocID="{5F2115D3-A9C0-4C88-9CC5-44F4E9D854A3}" presName="rootConnector" presStyleLbl="node2" presStyleIdx="0" presStyleCnt="3"/>
      <dgm:spPr/>
    </dgm:pt>
    <dgm:pt modelId="{1469A163-27C4-4418-A885-627348DB4A63}" type="pres">
      <dgm:prSet presAssocID="{5F2115D3-A9C0-4C88-9CC5-44F4E9D854A3}" presName="hierChild4" presStyleCnt="0"/>
      <dgm:spPr/>
    </dgm:pt>
    <dgm:pt modelId="{CAA2A12A-D0A6-4A18-BEB2-88BDB0DC9744}" type="pres">
      <dgm:prSet presAssocID="{5F2115D3-A9C0-4C88-9CC5-44F4E9D854A3}" presName="hierChild5" presStyleCnt="0"/>
      <dgm:spPr/>
    </dgm:pt>
    <dgm:pt modelId="{FEE64BB1-F7FD-46D7-9F32-95DB0B7AC337}" type="pres">
      <dgm:prSet presAssocID="{432F05EC-C42B-4E5B-9BBE-3E136C473C94}" presName="Name37" presStyleLbl="parChTrans1D2" presStyleIdx="1" presStyleCnt="3"/>
      <dgm:spPr/>
    </dgm:pt>
    <dgm:pt modelId="{C7695862-3085-4A24-9FCD-E8EFB035E735}" type="pres">
      <dgm:prSet presAssocID="{3A2F995F-4F1A-4FAA-9395-9C4BDA3726C5}" presName="hierRoot2" presStyleCnt="0">
        <dgm:presLayoutVars>
          <dgm:hierBranch val="init"/>
        </dgm:presLayoutVars>
      </dgm:prSet>
      <dgm:spPr/>
    </dgm:pt>
    <dgm:pt modelId="{1BA152A6-8DA5-420B-B69D-221F1D7752EF}" type="pres">
      <dgm:prSet presAssocID="{3A2F995F-4F1A-4FAA-9395-9C4BDA3726C5}" presName="rootComposite" presStyleCnt="0"/>
      <dgm:spPr/>
    </dgm:pt>
    <dgm:pt modelId="{457E2D2D-2917-4818-8F6F-E3CCA646B153}" type="pres">
      <dgm:prSet presAssocID="{3A2F995F-4F1A-4FAA-9395-9C4BDA3726C5}" presName="rootText" presStyleLbl="node2" presStyleIdx="1" presStyleCnt="3">
        <dgm:presLayoutVars>
          <dgm:chPref val="3"/>
        </dgm:presLayoutVars>
      </dgm:prSet>
      <dgm:spPr/>
    </dgm:pt>
    <dgm:pt modelId="{36795973-82E5-4C78-8578-B53575F03C22}" type="pres">
      <dgm:prSet presAssocID="{3A2F995F-4F1A-4FAA-9395-9C4BDA3726C5}" presName="rootConnector" presStyleLbl="node2" presStyleIdx="1" presStyleCnt="3"/>
      <dgm:spPr/>
    </dgm:pt>
    <dgm:pt modelId="{BB3F5DC4-7975-4E88-A497-B264D28D8D07}" type="pres">
      <dgm:prSet presAssocID="{3A2F995F-4F1A-4FAA-9395-9C4BDA3726C5}" presName="hierChild4" presStyleCnt="0"/>
      <dgm:spPr/>
    </dgm:pt>
    <dgm:pt modelId="{FBB0BC0D-70D0-417F-B889-E5C5853BDC75}" type="pres">
      <dgm:prSet presAssocID="{3A2F995F-4F1A-4FAA-9395-9C4BDA3726C5}" presName="hierChild5" presStyleCnt="0"/>
      <dgm:spPr/>
    </dgm:pt>
    <dgm:pt modelId="{FF6FA58D-E038-4C7F-9E3E-E19ED66E0D1E}" type="pres">
      <dgm:prSet presAssocID="{33143DE2-3F6B-4D84-834E-678D54D8E017}" presName="Name37" presStyleLbl="parChTrans1D2" presStyleIdx="2" presStyleCnt="3"/>
      <dgm:spPr/>
    </dgm:pt>
    <dgm:pt modelId="{1776B3E5-B462-4D12-8D3F-17B1FB38A67F}" type="pres">
      <dgm:prSet presAssocID="{ED98A304-860A-47D4-9534-D6A881894BE8}" presName="hierRoot2" presStyleCnt="0">
        <dgm:presLayoutVars>
          <dgm:hierBranch val="init"/>
        </dgm:presLayoutVars>
      </dgm:prSet>
      <dgm:spPr/>
    </dgm:pt>
    <dgm:pt modelId="{2DDA4897-9B18-43EE-B711-0420F308DD35}" type="pres">
      <dgm:prSet presAssocID="{ED98A304-860A-47D4-9534-D6A881894BE8}" presName="rootComposite" presStyleCnt="0"/>
      <dgm:spPr/>
    </dgm:pt>
    <dgm:pt modelId="{F798E2FD-A5F5-4268-9FFE-D79359A9649C}" type="pres">
      <dgm:prSet presAssocID="{ED98A304-860A-47D4-9534-D6A881894BE8}" presName="rootText" presStyleLbl="node2" presStyleIdx="2" presStyleCnt="3">
        <dgm:presLayoutVars>
          <dgm:chPref val="3"/>
        </dgm:presLayoutVars>
      </dgm:prSet>
      <dgm:spPr/>
    </dgm:pt>
    <dgm:pt modelId="{1DCF7653-1CFD-42F0-ABF2-993084D196AC}" type="pres">
      <dgm:prSet presAssocID="{ED98A304-860A-47D4-9534-D6A881894BE8}" presName="rootConnector" presStyleLbl="node2" presStyleIdx="2" presStyleCnt="3"/>
      <dgm:spPr/>
    </dgm:pt>
    <dgm:pt modelId="{CFEEDDBF-B8C2-4720-8A36-C04182F683D4}" type="pres">
      <dgm:prSet presAssocID="{ED98A304-860A-47D4-9534-D6A881894BE8}" presName="hierChild4" presStyleCnt="0"/>
      <dgm:spPr/>
    </dgm:pt>
    <dgm:pt modelId="{11F5DB30-E7A4-4F95-9034-5173AB3B4DC8}" type="pres">
      <dgm:prSet presAssocID="{ED98A304-860A-47D4-9534-D6A881894BE8}" presName="hierChild5" presStyleCnt="0"/>
      <dgm:spPr/>
    </dgm:pt>
    <dgm:pt modelId="{01FBE9CE-8B02-4F1E-8398-BEE59B6A70EC}" type="pres">
      <dgm:prSet presAssocID="{98DBAA6F-4879-4614-A32E-105930F7C3E5}" presName="hierChild3" presStyleCnt="0"/>
      <dgm:spPr/>
    </dgm:pt>
  </dgm:ptLst>
  <dgm:cxnLst>
    <dgm:cxn modelId="{006A3423-88A6-42B0-9CDC-8A29F34B499C}" type="presOf" srcId="{64A7BFA6-8ECE-4139-A43A-9D4B9E8656BF}" destId="{F9278B5E-7F13-4188-98F3-B866ED0629FA}" srcOrd="0" destOrd="0" presId="urn:microsoft.com/office/officeart/2005/8/layout/orgChart1"/>
    <dgm:cxn modelId="{29091B26-9C77-43B7-A1CA-512A133E01FC}" srcId="{98DBAA6F-4879-4614-A32E-105930F7C3E5}" destId="{3A2F995F-4F1A-4FAA-9395-9C4BDA3726C5}" srcOrd="1" destOrd="0" parTransId="{432F05EC-C42B-4E5B-9BBE-3E136C473C94}" sibTransId="{4D680D8A-2E34-4392-8F38-3D76ACC78682}"/>
    <dgm:cxn modelId="{8653D332-D59E-4CA4-842F-65D9C51AC4EB}" type="presOf" srcId="{ED98A304-860A-47D4-9534-D6A881894BE8}" destId="{F798E2FD-A5F5-4268-9FFE-D79359A9649C}" srcOrd="0" destOrd="0" presId="urn:microsoft.com/office/officeart/2005/8/layout/orgChart1"/>
    <dgm:cxn modelId="{0E15FF34-0AE1-4500-8EEE-CD5D6FA49BAE}" srcId="{98DBAA6F-4879-4614-A32E-105930F7C3E5}" destId="{5F2115D3-A9C0-4C88-9CC5-44F4E9D854A3}" srcOrd="0" destOrd="0" parTransId="{64A7BFA6-8ECE-4139-A43A-9D4B9E8656BF}" sibTransId="{DE3B8181-F71C-4940-B7F0-90A0ED9AF1D7}"/>
    <dgm:cxn modelId="{60FDFB5E-B0F6-44C9-86F2-8204B50273CF}" srcId="{A2000163-8522-4951-8C33-485D1D1901FE}" destId="{98DBAA6F-4879-4614-A32E-105930F7C3E5}" srcOrd="0" destOrd="0" parTransId="{B2F798F8-323A-41D8-9CAA-469B2DF9D8EA}" sibTransId="{9897BD36-680D-457C-BCE6-C26E345C4E21}"/>
    <dgm:cxn modelId="{560A4441-5AD0-48ED-BCE6-3AEC25A2CB68}" type="presOf" srcId="{A2000163-8522-4951-8C33-485D1D1901FE}" destId="{608D9BCD-B651-4694-B10D-9F0911D3C3E6}" srcOrd="0" destOrd="0" presId="urn:microsoft.com/office/officeart/2005/8/layout/orgChart1"/>
    <dgm:cxn modelId="{38D5A341-24D9-495F-942D-0C8D9C02CCD7}" type="presOf" srcId="{98DBAA6F-4879-4614-A32E-105930F7C3E5}" destId="{A1E5C138-61E2-4B84-B29B-6D11490B1C9C}" srcOrd="1" destOrd="0" presId="urn:microsoft.com/office/officeart/2005/8/layout/orgChart1"/>
    <dgm:cxn modelId="{50BC1F65-A1AA-4996-8E46-4815FE6C491B}" type="presOf" srcId="{3A2F995F-4F1A-4FAA-9395-9C4BDA3726C5}" destId="{36795973-82E5-4C78-8578-B53575F03C22}" srcOrd="1" destOrd="0" presId="urn:microsoft.com/office/officeart/2005/8/layout/orgChart1"/>
    <dgm:cxn modelId="{7897546D-BC42-41AE-A4A0-1BB658D8E6AD}" type="presOf" srcId="{432F05EC-C42B-4E5B-9BBE-3E136C473C94}" destId="{FEE64BB1-F7FD-46D7-9F32-95DB0B7AC337}" srcOrd="0" destOrd="0" presId="urn:microsoft.com/office/officeart/2005/8/layout/orgChart1"/>
    <dgm:cxn modelId="{B842F050-31EF-4FC1-BAD3-2040A85CEF99}" type="presOf" srcId="{3A2F995F-4F1A-4FAA-9395-9C4BDA3726C5}" destId="{457E2D2D-2917-4818-8F6F-E3CCA646B153}" srcOrd="0" destOrd="0" presId="urn:microsoft.com/office/officeart/2005/8/layout/orgChart1"/>
    <dgm:cxn modelId="{2C0DBB73-C52B-4B8C-AF5C-19ADF1C86A89}" type="presOf" srcId="{ED98A304-860A-47D4-9534-D6A881894BE8}" destId="{1DCF7653-1CFD-42F0-ABF2-993084D196AC}" srcOrd="1" destOrd="0" presId="urn:microsoft.com/office/officeart/2005/8/layout/orgChart1"/>
    <dgm:cxn modelId="{8EE89C9A-87C9-4764-82DE-C95E27790EB5}" type="presOf" srcId="{5F2115D3-A9C0-4C88-9CC5-44F4E9D854A3}" destId="{CDE6AAF4-F7CB-48D5-8533-675A23C1CCCA}" srcOrd="1" destOrd="0" presId="urn:microsoft.com/office/officeart/2005/8/layout/orgChart1"/>
    <dgm:cxn modelId="{5A91A0BE-4E30-4C03-B7AD-2DB2A6C2D805}" type="presOf" srcId="{33143DE2-3F6B-4D84-834E-678D54D8E017}" destId="{FF6FA58D-E038-4C7F-9E3E-E19ED66E0D1E}" srcOrd="0" destOrd="0" presId="urn:microsoft.com/office/officeart/2005/8/layout/orgChart1"/>
    <dgm:cxn modelId="{9B874AD3-C90C-4C76-ACB1-FF26CEC9223F}" type="presOf" srcId="{5F2115D3-A9C0-4C88-9CC5-44F4E9D854A3}" destId="{7E77B513-C7DD-4807-A702-71425D9BBFEA}" srcOrd="0" destOrd="0" presId="urn:microsoft.com/office/officeart/2005/8/layout/orgChart1"/>
    <dgm:cxn modelId="{92A990E1-8F58-4E36-B791-B9AA1101283D}" srcId="{98DBAA6F-4879-4614-A32E-105930F7C3E5}" destId="{ED98A304-860A-47D4-9534-D6A881894BE8}" srcOrd="2" destOrd="0" parTransId="{33143DE2-3F6B-4D84-834E-678D54D8E017}" sibTransId="{5923BF73-608D-48D0-97AB-F1DB29BEF2D4}"/>
    <dgm:cxn modelId="{F360B3E9-E2D3-4496-9677-0C7C5A2F0816}" type="presOf" srcId="{98DBAA6F-4879-4614-A32E-105930F7C3E5}" destId="{38D4042E-45F6-45DC-9FE3-EABFA3902499}" srcOrd="0" destOrd="0" presId="urn:microsoft.com/office/officeart/2005/8/layout/orgChart1"/>
    <dgm:cxn modelId="{68B37598-4EC9-4D5E-B9DC-88C3488A6442}" type="presParOf" srcId="{608D9BCD-B651-4694-B10D-9F0911D3C3E6}" destId="{31512C77-CEFD-4DDC-BD57-B500DD1498A9}" srcOrd="0" destOrd="0" presId="urn:microsoft.com/office/officeart/2005/8/layout/orgChart1"/>
    <dgm:cxn modelId="{E33547B6-69B5-4851-9D98-1375D61B794C}" type="presParOf" srcId="{31512C77-CEFD-4DDC-BD57-B500DD1498A9}" destId="{EAED387E-3652-487D-AFDE-F29786EAD277}" srcOrd="0" destOrd="0" presId="urn:microsoft.com/office/officeart/2005/8/layout/orgChart1"/>
    <dgm:cxn modelId="{834C51D6-D22F-4432-94E4-5A0FED6C64E5}" type="presParOf" srcId="{EAED387E-3652-487D-AFDE-F29786EAD277}" destId="{38D4042E-45F6-45DC-9FE3-EABFA3902499}" srcOrd="0" destOrd="0" presId="urn:microsoft.com/office/officeart/2005/8/layout/orgChart1"/>
    <dgm:cxn modelId="{FCD69ED8-B641-448E-B171-C2374253EBFF}" type="presParOf" srcId="{EAED387E-3652-487D-AFDE-F29786EAD277}" destId="{A1E5C138-61E2-4B84-B29B-6D11490B1C9C}" srcOrd="1" destOrd="0" presId="urn:microsoft.com/office/officeart/2005/8/layout/orgChart1"/>
    <dgm:cxn modelId="{E822A43D-4E42-46A0-BD38-9ECCC87E6E83}" type="presParOf" srcId="{31512C77-CEFD-4DDC-BD57-B500DD1498A9}" destId="{89296D0F-DD39-461A-9ADF-9DA1DE8DB2C6}" srcOrd="1" destOrd="0" presId="urn:microsoft.com/office/officeart/2005/8/layout/orgChart1"/>
    <dgm:cxn modelId="{0C478784-FBD1-4D56-93E4-B01ABB2A36E6}" type="presParOf" srcId="{89296D0F-DD39-461A-9ADF-9DA1DE8DB2C6}" destId="{F9278B5E-7F13-4188-98F3-B866ED0629FA}" srcOrd="0" destOrd="0" presId="urn:microsoft.com/office/officeart/2005/8/layout/orgChart1"/>
    <dgm:cxn modelId="{B01DCD8E-3300-4E27-BD6E-B61EC32DE9BC}" type="presParOf" srcId="{89296D0F-DD39-461A-9ADF-9DA1DE8DB2C6}" destId="{46BE16DC-ED86-4FB9-A29A-C4028078A85B}" srcOrd="1" destOrd="0" presId="urn:microsoft.com/office/officeart/2005/8/layout/orgChart1"/>
    <dgm:cxn modelId="{3EE06E31-006C-4E37-92F9-A4961FC7C16B}" type="presParOf" srcId="{46BE16DC-ED86-4FB9-A29A-C4028078A85B}" destId="{37D4C8A2-A91A-4568-B57F-6F41DF3A7074}" srcOrd="0" destOrd="0" presId="urn:microsoft.com/office/officeart/2005/8/layout/orgChart1"/>
    <dgm:cxn modelId="{BC79AF3A-5D11-40F4-9F1E-8AE3A4CB5A5B}" type="presParOf" srcId="{37D4C8A2-A91A-4568-B57F-6F41DF3A7074}" destId="{7E77B513-C7DD-4807-A702-71425D9BBFEA}" srcOrd="0" destOrd="0" presId="urn:microsoft.com/office/officeart/2005/8/layout/orgChart1"/>
    <dgm:cxn modelId="{D35F5C0E-BD78-4678-8A0B-A63C2D8020CB}" type="presParOf" srcId="{37D4C8A2-A91A-4568-B57F-6F41DF3A7074}" destId="{CDE6AAF4-F7CB-48D5-8533-675A23C1CCCA}" srcOrd="1" destOrd="0" presId="urn:microsoft.com/office/officeart/2005/8/layout/orgChart1"/>
    <dgm:cxn modelId="{9366553E-D521-4F07-8D51-BA8FDA9F9462}" type="presParOf" srcId="{46BE16DC-ED86-4FB9-A29A-C4028078A85B}" destId="{1469A163-27C4-4418-A885-627348DB4A63}" srcOrd="1" destOrd="0" presId="urn:microsoft.com/office/officeart/2005/8/layout/orgChart1"/>
    <dgm:cxn modelId="{E159A6A8-3337-4D64-A24C-D9E2531F769C}" type="presParOf" srcId="{46BE16DC-ED86-4FB9-A29A-C4028078A85B}" destId="{CAA2A12A-D0A6-4A18-BEB2-88BDB0DC9744}" srcOrd="2" destOrd="0" presId="urn:microsoft.com/office/officeart/2005/8/layout/orgChart1"/>
    <dgm:cxn modelId="{EF74248E-54E5-4E54-B237-6FD3A7A3CDD0}" type="presParOf" srcId="{89296D0F-DD39-461A-9ADF-9DA1DE8DB2C6}" destId="{FEE64BB1-F7FD-46D7-9F32-95DB0B7AC337}" srcOrd="2" destOrd="0" presId="urn:microsoft.com/office/officeart/2005/8/layout/orgChart1"/>
    <dgm:cxn modelId="{DA8BF8BF-FA7F-4976-96FE-6F6BFBE73504}" type="presParOf" srcId="{89296D0F-DD39-461A-9ADF-9DA1DE8DB2C6}" destId="{C7695862-3085-4A24-9FCD-E8EFB035E735}" srcOrd="3" destOrd="0" presId="urn:microsoft.com/office/officeart/2005/8/layout/orgChart1"/>
    <dgm:cxn modelId="{99892057-2ECA-4193-AECE-56E0F63BA6E0}" type="presParOf" srcId="{C7695862-3085-4A24-9FCD-E8EFB035E735}" destId="{1BA152A6-8DA5-420B-B69D-221F1D7752EF}" srcOrd="0" destOrd="0" presId="urn:microsoft.com/office/officeart/2005/8/layout/orgChart1"/>
    <dgm:cxn modelId="{151BF7E1-8B07-4003-8E3E-F8E7ECE6CBD8}" type="presParOf" srcId="{1BA152A6-8DA5-420B-B69D-221F1D7752EF}" destId="{457E2D2D-2917-4818-8F6F-E3CCA646B153}" srcOrd="0" destOrd="0" presId="urn:microsoft.com/office/officeart/2005/8/layout/orgChart1"/>
    <dgm:cxn modelId="{347D8DDB-206B-4153-B6F3-7B0AB7AA7129}" type="presParOf" srcId="{1BA152A6-8DA5-420B-B69D-221F1D7752EF}" destId="{36795973-82E5-4C78-8578-B53575F03C22}" srcOrd="1" destOrd="0" presId="urn:microsoft.com/office/officeart/2005/8/layout/orgChart1"/>
    <dgm:cxn modelId="{E76363F2-F496-4C3E-B63E-ED31D121C2F4}" type="presParOf" srcId="{C7695862-3085-4A24-9FCD-E8EFB035E735}" destId="{BB3F5DC4-7975-4E88-A497-B264D28D8D07}" srcOrd="1" destOrd="0" presId="urn:microsoft.com/office/officeart/2005/8/layout/orgChart1"/>
    <dgm:cxn modelId="{E82DC7D3-4515-4BAF-97EB-B6418CE5EF7E}" type="presParOf" srcId="{C7695862-3085-4A24-9FCD-E8EFB035E735}" destId="{FBB0BC0D-70D0-417F-B889-E5C5853BDC75}" srcOrd="2" destOrd="0" presId="urn:microsoft.com/office/officeart/2005/8/layout/orgChart1"/>
    <dgm:cxn modelId="{6C972219-DA94-43F3-86D7-2BC8F0FCED1F}" type="presParOf" srcId="{89296D0F-DD39-461A-9ADF-9DA1DE8DB2C6}" destId="{FF6FA58D-E038-4C7F-9E3E-E19ED66E0D1E}" srcOrd="4" destOrd="0" presId="urn:microsoft.com/office/officeart/2005/8/layout/orgChart1"/>
    <dgm:cxn modelId="{1CAC5A11-EF04-4683-B33A-43873C99B89C}" type="presParOf" srcId="{89296D0F-DD39-461A-9ADF-9DA1DE8DB2C6}" destId="{1776B3E5-B462-4D12-8D3F-17B1FB38A67F}" srcOrd="5" destOrd="0" presId="urn:microsoft.com/office/officeart/2005/8/layout/orgChart1"/>
    <dgm:cxn modelId="{EEF453B7-E524-48A6-8ABA-D31E4A7A1546}" type="presParOf" srcId="{1776B3E5-B462-4D12-8D3F-17B1FB38A67F}" destId="{2DDA4897-9B18-43EE-B711-0420F308DD35}" srcOrd="0" destOrd="0" presId="urn:microsoft.com/office/officeart/2005/8/layout/orgChart1"/>
    <dgm:cxn modelId="{297FB6A6-9E44-4350-81C4-B415E9607387}" type="presParOf" srcId="{2DDA4897-9B18-43EE-B711-0420F308DD35}" destId="{F798E2FD-A5F5-4268-9FFE-D79359A9649C}" srcOrd="0" destOrd="0" presId="urn:microsoft.com/office/officeart/2005/8/layout/orgChart1"/>
    <dgm:cxn modelId="{599159CD-DC83-4A9E-B2C3-5852AAF015D5}" type="presParOf" srcId="{2DDA4897-9B18-43EE-B711-0420F308DD35}" destId="{1DCF7653-1CFD-42F0-ABF2-993084D196AC}" srcOrd="1" destOrd="0" presId="urn:microsoft.com/office/officeart/2005/8/layout/orgChart1"/>
    <dgm:cxn modelId="{CF191723-49B6-4A9A-B099-BC9726D0DD09}" type="presParOf" srcId="{1776B3E5-B462-4D12-8D3F-17B1FB38A67F}" destId="{CFEEDDBF-B8C2-4720-8A36-C04182F683D4}" srcOrd="1" destOrd="0" presId="urn:microsoft.com/office/officeart/2005/8/layout/orgChart1"/>
    <dgm:cxn modelId="{F2DF458F-855B-487D-95AE-8AA2340392DF}" type="presParOf" srcId="{1776B3E5-B462-4D12-8D3F-17B1FB38A67F}" destId="{11F5DB30-E7A4-4F95-9034-5173AB3B4DC8}" srcOrd="2" destOrd="0" presId="urn:microsoft.com/office/officeart/2005/8/layout/orgChart1"/>
    <dgm:cxn modelId="{F56A71EB-758A-4320-9DD3-B5E17F6D6E77}" type="presParOf" srcId="{31512C77-CEFD-4DDC-BD57-B500DD1498A9}" destId="{01FBE9CE-8B02-4F1E-8398-BEE59B6A70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000163-8522-4951-8C33-485D1D1901F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98DBAA6F-4879-4614-A32E-105930F7C3E5}">
      <dgm:prSet phldrT="[Texto]" custT="1"/>
      <dgm:spPr/>
      <dgm:t>
        <a:bodyPr/>
        <a:lstStyle/>
        <a:p>
          <a:r>
            <a:rPr lang="pt-BR" sz="1400" dirty="0"/>
            <a:t>Sistemas de Recomendação</a:t>
          </a:r>
        </a:p>
      </dgm:t>
    </dgm:pt>
    <dgm:pt modelId="{B2F798F8-323A-41D8-9CAA-469B2DF9D8EA}" type="parTrans" cxnId="{60FDFB5E-B0F6-44C9-86F2-8204B50273CF}">
      <dgm:prSet/>
      <dgm:spPr/>
      <dgm:t>
        <a:bodyPr/>
        <a:lstStyle/>
        <a:p>
          <a:endParaRPr lang="pt-BR"/>
        </a:p>
      </dgm:t>
    </dgm:pt>
    <dgm:pt modelId="{9897BD36-680D-457C-BCE6-C26E345C4E21}" type="sibTrans" cxnId="{60FDFB5E-B0F6-44C9-86F2-8204B50273CF}">
      <dgm:prSet/>
      <dgm:spPr/>
      <dgm:t>
        <a:bodyPr/>
        <a:lstStyle/>
        <a:p>
          <a:endParaRPr lang="pt-BR"/>
        </a:p>
      </dgm:t>
    </dgm:pt>
    <dgm:pt modelId="{5F2115D3-A9C0-4C88-9CC5-44F4E9D854A3}">
      <dgm:prSet phldrT="[Texto]" custT="1"/>
      <dgm:spPr/>
      <dgm:t>
        <a:bodyPr/>
        <a:lstStyle/>
        <a:p>
          <a:r>
            <a:rPr lang="pt-BR" sz="1400" dirty="0"/>
            <a:t>Baseado em Conteúdo</a:t>
          </a:r>
        </a:p>
      </dgm:t>
    </dgm:pt>
    <dgm:pt modelId="{64A7BFA6-8ECE-4139-A43A-9D4B9E8656BF}" type="parTrans" cxnId="{0E15FF34-0AE1-4500-8EEE-CD5D6FA49BAE}">
      <dgm:prSet/>
      <dgm:spPr/>
      <dgm:t>
        <a:bodyPr/>
        <a:lstStyle/>
        <a:p>
          <a:endParaRPr lang="pt-BR"/>
        </a:p>
      </dgm:t>
    </dgm:pt>
    <dgm:pt modelId="{DE3B8181-F71C-4940-B7F0-90A0ED9AF1D7}" type="sibTrans" cxnId="{0E15FF34-0AE1-4500-8EEE-CD5D6FA49BAE}">
      <dgm:prSet/>
      <dgm:spPr/>
      <dgm:t>
        <a:bodyPr/>
        <a:lstStyle/>
        <a:p>
          <a:endParaRPr lang="pt-BR"/>
        </a:p>
      </dgm:t>
    </dgm:pt>
    <dgm:pt modelId="{3A2F995F-4F1A-4FAA-9395-9C4BDA3726C5}">
      <dgm:prSet phldrT="[Texto]" custT="1"/>
      <dgm:spPr/>
      <dgm:t>
        <a:bodyPr/>
        <a:lstStyle/>
        <a:p>
          <a:r>
            <a:rPr lang="pt-BR" sz="1400" dirty="0"/>
            <a:t>Filtragem Colaborativa</a:t>
          </a:r>
        </a:p>
      </dgm:t>
    </dgm:pt>
    <dgm:pt modelId="{432F05EC-C42B-4E5B-9BBE-3E136C473C94}" type="parTrans" cxnId="{29091B26-9C77-43B7-A1CA-512A133E01FC}">
      <dgm:prSet/>
      <dgm:spPr/>
      <dgm:t>
        <a:bodyPr/>
        <a:lstStyle/>
        <a:p>
          <a:endParaRPr lang="pt-BR"/>
        </a:p>
      </dgm:t>
    </dgm:pt>
    <dgm:pt modelId="{4D680D8A-2E34-4392-8F38-3D76ACC78682}" type="sibTrans" cxnId="{29091B26-9C77-43B7-A1CA-512A133E01FC}">
      <dgm:prSet/>
      <dgm:spPr/>
      <dgm:t>
        <a:bodyPr/>
        <a:lstStyle/>
        <a:p>
          <a:endParaRPr lang="pt-BR"/>
        </a:p>
      </dgm:t>
    </dgm:pt>
    <dgm:pt modelId="{ED98A304-860A-47D4-9534-D6A881894BE8}">
      <dgm:prSet phldrT="[Texto]" custT="1"/>
      <dgm:spPr/>
      <dgm:t>
        <a:bodyPr/>
        <a:lstStyle/>
        <a:p>
          <a:r>
            <a:rPr lang="pt-BR" sz="1400" dirty="0"/>
            <a:t>Baseada em conhecimento</a:t>
          </a:r>
        </a:p>
      </dgm:t>
    </dgm:pt>
    <dgm:pt modelId="{33143DE2-3F6B-4D84-834E-678D54D8E017}" type="parTrans" cxnId="{92A990E1-8F58-4E36-B791-B9AA1101283D}">
      <dgm:prSet/>
      <dgm:spPr/>
      <dgm:t>
        <a:bodyPr/>
        <a:lstStyle/>
        <a:p>
          <a:endParaRPr lang="pt-BR"/>
        </a:p>
      </dgm:t>
    </dgm:pt>
    <dgm:pt modelId="{5923BF73-608D-48D0-97AB-F1DB29BEF2D4}" type="sibTrans" cxnId="{92A990E1-8F58-4E36-B791-B9AA1101283D}">
      <dgm:prSet/>
      <dgm:spPr/>
      <dgm:t>
        <a:bodyPr/>
        <a:lstStyle/>
        <a:p>
          <a:endParaRPr lang="pt-BR"/>
        </a:p>
      </dgm:t>
    </dgm:pt>
    <dgm:pt modelId="{608D9BCD-B651-4694-B10D-9F0911D3C3E6}" type="pres">
      <dgm:prSet presAssocID="{A2000163-8522-4951-8C33-485D1D1901FE}" presName="hierChild1" presStyleCnt="0">
        <dgm:presLayoutVars>
          <dgm:orgChart val="1"/>
          <dgm:chPref val="1"/>
          <dgm:dir/>
          <dgm:animOne val="branch"/>
          <dgm:animLvl val="lvl"/>
          <dgm:resizeHandles/>
        </dgm:presLayoutVars>
      </dgm:prSet>
      <dgm:spPr/>
    </dgm:pt>
    <dgm:pt modelId="{31512C77-CEFD-4DDC-BD57-B500DD1498A9}" type="pres">
      <dgm:prSet presAssocID="{98DBAA6F-4879-4614-A32E-105930F7C3E5}" presName="hierRoot1" presStyleCnt="0">
        <dgm:presLayoutVars>
          <dgm:hierBranch val="init"/>
        </dgm:presLayoutVars>
      </dgm:prSet>
      <dgm:spPr/>
    </dgm:pt>
    <dgm:pt modelId="{EAED387E-3652-487D-AFDE-F29786EAD277}" type="pres">
      <dgm:prSet presAssocID="{98DBAA6F-4879-4614-A32E-105930F7C3E5}" presName="rootComposite1" presStyleCnt="0"/>
      <dgm:spPr/>
    </dgm:pt>
    <dgm:pt modelId="{38D4042E-45F6-45DC-9FE3-EABFA3902499}" type="pres">
      <dgm:prSet presAssocID="{98DBAA6F-4879-4614-A32E-105930F7C3E5}" presName="rootText1" presStyleLbl="node0" presStyleIdx="0" presStyleCnt="1">
        <dgm:presLayoutVars>
          <dgm:chPref val="3"/>
        </dgm:presLayoutVars>
      </dgm:prSet>
      <dgm:spPr/>
    </dgm:pt>
    <dgm:pt modelId="{A1E5C138-61E2-4B84-B29B-6D11490B1C9C}" type="pres">
      <dgm:prSet presAssocID="{98DBAA6F-4879-4614-A32E-105930F7C3E5}" presName="rootConnector1" presStyleLbl="node1" presStyleIdx="0" presStyleCnt="0"/>
      <dgm:spPr/>
    </dgm:pt>
    <dgm:pt modelId="{89296D0F-DD39-461A-9ADF-9DA1DE8DB2C6}" type="pres">
      <dgm:prSet presAssocID="{98DBAA6F-4879-4614-A32E-105930F7C3E5}" presName="hierChild2" presStyleCnt="0"/>
      <dgm:spPr/>
    </dgm:pt>
    <dgm:pt modelId="{F9278B5E-7F13-4188-98F3-B866ED0629FA}" type="pres">
      <dgm:prSet presAssocID="{64A7BFA6-8ECE-4139-A43A-9D4B9E8656BF}" presName="Name37" presStyleLbl="parChTrans1D2" presStyleIdx="0" presStyleCnt="3"/>
      <dgm:spPr/>
    </dgm:pt>
    <dgm:pt modelId="{46BE16DC-ED86-4FB9-A29A-C4028078A85B}" type="pres">
      <dgm:prSet presAssocID="{5F2115D3-A9C0-4C88-9CC5-44F4E9D854A3}" presName="hierRoot2" presStyleCnt="0">
        <dgm:presLayoutVars>
          <dgm:hierBranch val="init"/>
        </dgm:presLayoutVars>
      </dgm:prSet>
      <dgm:spPr/>
    </dgm:pt>
    <dgm:pt modelId="{37D4C8A2-A91A-4568-B57F-6F41DF3A7074}" type="pres">
      <dgm:prSet presAssocID="{5F2115D3-A9C0-4C88-9CC5-44F4E9D854A3}" presName="rootComposite" presStyleCnt="0"/>
      <dgm:spPr/>
    </dgm:pt>
    <dgm:pt modelId="{7E77B513-C7DD-4807-A702-71425D9BBFEA}" type="pres">
      <dgm:prSet presAssocID="{5F2115D3-A9C0-4C88-9CC5-44F4E9D854A3}" presName="rootText" presStyleLbl="node2" presStyleIdx="0" presStyleCnt="3">
        <dgm:presLayoutVars>
          <dgm:chPref val="3"/>
        </dgm:presLayoutVars>
      </dgm:prSet>
      <dgm:spPr/>
    </dgm:pt>
    <dgm:pt modelId="{CDE6AAF4-F7CB-48D5-8533-675A23C1CCCA}" type="pres">
      <dgm:prSet presAssocID="{5F2115D3-A9C0-4C88-9CC5-44F4E9D854A3}" presName="rootConnector" presStyleLbl="node2" presStyleIdx="0" presStyleCnt="3"/>
      <dgm:spPr/>
    </dgm:pt>
    <dgm:pt modelId="{1469A163-27C4-4418-A885-627348DB4A63}" type="pres">
      <dgm:prSet presAssocID="{5F2115D3-A9C0-4C88-9CC5-44F4E9D854A3}" presName="hierChild4" presStyleCnt="0"/>
      <dgm:spPr/>
    </dgm:pt>
    <dgm:pt modelId="{CAA2A12A-D0A6-4A18-BEB2-88BDB0DC9744}" type="pres">
      <dgm:prSet presAssocID="{5F2115D3-A9C0-4C88-9CC5-44F4E9D854A3}" presName="hierChild5" presStyleCnt="0"/>
      <dgm:spPr/>
    </dgm:pt>
    <dgm:pt modelId="{FEE64BB1-F7FD-46D7-9F32-95DB0B7AC337}" type="pres">
      <dgm:prSet presAssocID="{432F05EC-C42B-4E5B-9BBE-3E136C473C94}" presName="Name37" presStyleLbl="parChTrans1D2" presStyleIdx="1" presStyleCnt="3"/>
      <dgm:spPr/>
    </dgm:pt>
    <dgm:pt modelId="{C7695862-3085-4A24-9FCD-E8EFB035E735}" type="pres">
      <dgm:prSet presAssocID="{3A2F995F-4F1A-4FAA-9395-9C4BDA3726C5}" presName="hierRoot2" presStyleCnt="0">
        <dgm:presLayoutVars>
          <dgm:hierBranch val="init"/>
        </dgm:presLayoutVars>
      </dgm:prSet>
      <dgm:spPr/>
    </dgm:pt>
    <dgm:pt modelId="{1BA152A6-8DA5-420B-B69D-221F1D7752EF}" type="pres">
      <dgm:prSet presAssocID="{3A2F995F-4F1A-4FAA-9395-9C4BDA3726C5}" presName="rootComposite" presStyleCnt="0"/>
      <dgm:spPr/>
    </dgm:pt>
    <dgm:pt modelId="{457E2D2D-2917-4818-8F6F-E3CCA646B153}" type="pres">
      <dgm:prSet presAssocID="{3A2F995F-4F1A-4FAA-9395-9C4BDA3726C5}" presName="rootText" presStyleLbl="node2" presStyleIdx="1" presStyleCnt="3">
        <dgm:presLayoutVars>
          <dgm:chPref val="3"/>
        </dgm:presLayoutVars>
      </dgm:prSet>
      <dgm:spPr/>
    </dgm:pt>
    <dgm:pt modelId="{36795973-82E5-4C78-8578-B53575F03C22}" type="pres">
      <dgm:prSet presAssocID="{3A2F995F-4F1A-4FAA-9395-9C4BDA3726C5}" presName="rootConnector" presStyleLbl="node2" presStyleIdx="1" presStyleCnt="3"/>
      <dgm:spPr/>
    </dgm:pt>
    <dgm:pt modelId="{BB3F5DC4-7975-4E88-A497-B264D28D8D07}" type="pres">
      <dgm:prSet presAssocID="{3A2F995F-4F1A-4FAA-9395-9C4BDA3726C5}" presName="hierChild4" presStyleCnt="0"/>
      <dgm:spPr/>
    </dgm:pt>
    <dgm:pt modelId="{FBB0BC0D-70D0-417F-B889-E5C5853BDC75}" type="pres">
      <dgm:prSet presAssocID="{3A2F995F-4F1A-4FAA-9395-9C4BDA3726C5}" presName="hierChild5" presStyleCnt="0"/>
      <dgm:spPr/>
    </dgm:pt>
    <dgm:pt modelId="{FF6FA58D-E038-4C7F-9E3E-E19ED66E0D1E}" type="pres">
      <dgm:prSet presAssocID="{33143DE2-3F6B-4D84-834E-678D54D8E017}" presName="Name37" presStyleLbl="parChTrans1D2" presStyleIdx="2" presStyleCnt="3"/>
      <dgm:spPr/>
    </dgm:pt>
    <dgm:pt modelId="{1776B3E5-B462-4D12-8D3F-17B1FB38A67F}" type="pres">
      <dgm:prSet presAssocID="{ED98A304-860A-47D4-9534-D6A881894BE8}" presName="hierRoot2" presStyleCnt="0">
        <dgm:presLayoutVars>
          <dgm:hierBranch val="init"/>
        </dgm:presLayoutVars>
      </dgm:prSet>
      <dgm:spPr/>
    </dgm:pt>
    <dgm:pt modelId="{2DDA4897-9B18-43EE-B711-0420F308DD35}" type="pres">
      <dgm:prSet presAssocID="{ED98A304-860A-47D4-9534-D6A881894BE8}" presName="rootComposite" presStyleCnt="0"/>
      <dgm:spPr/>
    </dgm:pt>
    <dgm:pt modelId="{F798E2FD-A5F5-4268-9FFE-D79359A9649C}" type="pres">
      <dgm:prSet presAssocID="{ED98A304-860A-47D4-9534-D6A881894BE8}" presName="rootText" presStyleLbl="node2" presStyleIdx="2" presStyleCnt="3">
        <dgm:presLayoutVars>
          <dgm:chPref val="3"/>
        </dgm:presLayoutVars>
      </dgm:prSet>
      <dgm:spPr/>
    </dgm:pt>
    <dgm:pt modelId="{1DCF7653-1CFD-42F0-ABF2-993084D196AC}" type="pres">
      <dgm:prSet presAssocID="{ED98A304-860A-47D4-9534-D6A881894BE8}" presName="rootConnector" presStyleLbl="node2" presStyleIdx="2" presStyleCnt="3"/>
      <dgm:spPr/>
    </dgm:pt>
    <dgm:pt modelId="{CFEEDDBF-B8C2-4720-8A36-C04182F683D4}" type="pres">
      <dgm:prSet presAssocID="{ED98A304-860A-47D4-9534-D6A881894BE8}" presName="hierChild4" presStyleCnt="0"/>
      <dgm:spPr/>
    </dgm:pt>
    <dgm:pt modelId="{11F5DB30-E7A4-4F95-9034-5173AB3B4DC8}" type="pres">
      <dgm:prSet presAssocID="{ED98A304-860A-47D4-9534-D6A881894BE8}" presName="hierChild5" presStyleCnt="0"/>
      <dgm:spPr/>
    </dgm:pt>
    <dgm:pt modelId="{01FBE9CE-8B02-4F1E-8398-BEE59B6A70EC}" type="pres">
      <dgm:prSet presAssocID="{98DBAA6F-4879-4614-A32E-105930F7C3E5}" presName="hierChild3" presStyleCnt="0"/>
      <dgm:spPr/>
    </dgm:pt>
  </dgm:ptLst>
  <dgm:cxnLst>
    <dgm:cxn modelId="{006A3423-88A6-42B0-9CDC-8A29F34B499C}" type="presOf" srcId="{64A7BFA6-8ECE-4139-A43A-9D4B9E8656BF}" destId="{F9278B5E-7F13-4188-98F3-B866ED0629FA}" srcOrd="0" destOrd="0" presId="urn:microsoft.com/office/officeart/2005/8/layout/orgChart1"/>
    <dgm:cxn modelId="{29091B26-9C77-43B7-A1CA-512A133E01FC}" srcId="{98DBAA6F-4879-4614-A32E-105930F7C3E5}" destId="{3A2F995F-4F1A-4FAA-9395-9C4BDA3726C5}" srcOrd="1" destOrd="0" parTransId="{432F05EC-C42B-4E5B-9BBE-3E136C473C94}" sibTransId="{4D680D8A-2E34-4392-8F38-3D76ACC78682}"/>
    <dgm:cxn modelId="{8653D332-D59E-4CA4-842F-65D9C51AC4EB}" type="presOf" srcId="{ED98A304-860A-47D4-9534-D6A881894BE8}" destId="{F798E2FD-A5F5-4268-9FFE-D79359A9649C}" srcOrd="0" destOrd="0" presId="urn:microsoft.com/office/officeart/2005/8/layout/orgChart1"/>
    <dgm:cxn modelId="{0E15FF34-0AE1-4500-8EEE-CD5D6FA49BAE}" srcId="{98DBAA6F-4879-4614-A32E-105930F7C3E5}" destId="{5F2115D3-A9C0-4C88-9CC5-44F4E9D854A3}" srcOrd="0" destOrd="0" parTransId="{64A7BFA6-8ECE-4139-A43A-9D4B9E8656BF}" sibTransId="{DE3B8181-F71C-4940-B7F0-90A0ED9AF1D7}"/>
    <dgm:cxn modelId="{60FDFB5E-B0F6-44C9-86F2-8204B50273CF}" srcId="{A2000163-8522-4951-8C33-485D1D1901FE}" destId="{98DBAA6F-4879-4614-A32E-105930F7C3E5}" srcOrd="0" destOrd="0" parTransId="{B2F798F8-323A-41D8-9CAA-469B2DF9D8EA}" sibTransId="{9897BD36-680D-457C-BCE6-C26E345C4E21}"/>
    <dgm:cxn modelId="{560A4441-5AD0-48ED-BCE6-3AEC25A2CB68}" type="presOf" srcId="{A2000163-8522-4951-8C33-485D1D1901FE}" destId="{608D9BCD-B651-4694-B10D-9F0911D3C3E6}" srcOrd="0" destOrd="0" presId="urn:microsoft.com/office/officeart/2005/8/layout/orgChart1"/>
    <dgm:cxn modelId="{38D5A341-24D9-495F-942D-0C8D9C02CCD7}" type="presOf" srcId="{98DBAA6F-4879-4614-A32E-105930F7C3E5}" destId="{A1E5C138-61E2-4B84-B29B-6D11490B1C9C}" srcOrd="1" destOrd="0" presId="urn:microsoft.com/office/officeart/2005/8/layout/orgChart1"/>
    <dgm:cxn modelId="{50BC1F65-A1AA-4996-8E46-4815FE6C491B}" type="presOf" srcId="{3A2F995F-4F1A-4FAA-9395-9C4BDA3726C5}" destId="{36795973-82E5-4C78-8578-B53575F03C22}" srcOrd="1" destOrd="0" presId="urn:microsoft.com/office/officeart/2005/8/layout/orgChart1"/>
    <dgm:cxn modelId="{7897546D-BC42-41AE-A4A0-1BB658D8E6AD}" type="presOf" srcId="{432F05EC-C42B-4E5B-9BBE-3E136C473C94}" destId="{FEE64BB1-F7FD-46D7-9F32-95DB0B7AC337}" srcOrd="0" destOrd="0" presId="urn:microsoft.com/office/officeart/2005/8/layout/orgChart1"/>
    <dgm:cxn modelId="{B842F050-31EF-4FC1-BAD3-2040A85CEF99}" type="presOf" srcId="{3A2F995F-4F1A-4FAA-9395-9C4BDA3726C5}" destId="{457E2D2D-2917-4818-8F6F-E3CCA646B153}" srcOrd="0" destOrd="0" presId="urn:microsoft.com/office/officeart/2005/8/layout/orgChart1"/>
    <dgm:cxn modelId="{2C0DBB73-C52B-4B8C-AF5C-19ADF1C86A89}" type="presOf" srcId="{ED98A304-860A-47D4-9534-D6A881894BE8}" destId="{1DCF7653-1CFD-42F0-ABF2-993084D196AC}" srcOrd="1" destOrd="0" presId="urn:microsoft.com/office/officeart/2005/8/layout/orgChart1"/>
    <dgm:cxn modelId="{8EE89C9A-87C9-4764-82DE-C95E27790EB5}" type="presOf" srcId="{5F2115D3-A9C0-4C88-9CC5-44F4E9D854A3}" destId="{CDE6AAF4-F7CB-48D5-8533-675A23C1CCCA}" srcOrd="1" destOrd="0" presId="urn:microsoft.com/office/officeart/2005/8/layout/orgChart1"/>
    <dgm:cxn modelId="{5A91A0BE-4E30-4C03-B7AD-2DB2A6C2D805}" type="presOf" srcId="{33143DE2-3F6B-4D84-834E-678D54D8E017}" destId="{FF6FA58D-E038-4C7F-9E3E-E19ED66E0D1E}" srcOrd="0" destOrd="0" presId="urn:microsoft.com/office/officeart/2005/8/layout/orgChart1"/>
    <dgm:cxn modelId="{9B874AD3-C90C-4C76-ACB1-FF26CEC9223F}" type="presOf" srcId="{5F2115D3-A9C0-4C88-9CC5-44F4E9D854A3}" destId="{7E77B513-C7DD-4807-A702-71425D9BBFEA}" srcOrd="0" destOrd="0" presId="urn:microsoft.com/office/officeart/2005/8/layout/orgChart1"/>
    <dgm:cxn modelId="{92A990E1-8F58-4E36-B791-B9AA1101283D}" srcId="{98DBAA6F-4879-4614-A32E-105930F7C3E5}" destId="{ED98A304-860A-47D4-9534-D6A881894BE8}" srcOrd="2" destOrd="0" parTransId="{33143DE2-3F6B-4D84-834E-678D54D8E017}" sibTransId="{5923BF73-608D-48D0-97AB-F1DB29BEF2D4}"/>
    <dgm:cxn modelId="{F360B3E9-E2D3-4496-9677-0C7C5A2F0816}" type="presOf" srcId="{98DBAA6F-4879-4614-A32E-105930F7C3E5}" destId="{38D4042E-45F6-45DC-9FE3-EABFA3902499}" srcOrd="0" destOrd="0" presId="urn:microsoft.com/office/officeart/2005/8/layout/orgChart1"/>
    <dgm:cxn modelId="{68B37598-4EC9-4D5E-B9DC-88C3488A6442}" type="presParOf" srcId="{608D9BCD-B651-4694-B10D-9F0911D3C3E6}" destId="{31512C77-CEFD-4DDC-BD57-B500DD1498A9}" srcOrd="0" destOrd="0" presId="urn:microsoft.com/office/officeart/2005/8/layout/orgChart1"/>
    <dgm:cxn modelId="{E33547B6-69B5-4851-9D98-1375D61B794C}" type="presParOf" srcId="{31512C77-CEFD-4DDC-BD57-B500DD1498A9}" destId="{EAED387E-3652-487D-AFDE-F29786EAD277}" srcOrd="0" destOrd="0" presId="urn:microsoft.com/office/officeart/2005/8/layout/orgChart1"/>
    <dgm:cxn modelId="{834C51D6-D22F-4432-94E4-5A0FED6C64E5}" type="presParOf" srcId="{EAED387E-3652-487D-AFDE-F29786EAD277}" destId="{38D4042E-45F6-45DC-9FE3-EABFA3902499}" srcOrd="0" destOrd="0" presId="urn:microsoft.com/office/officeart/2005/8/layout/orgChart1"/>
    <dgm:cxn modelId="{FCD69ED8-B641-448E-B171-C2374253EBFF}" type="presParOf" srcId="{EAED387E-3652-487D-AFDE-F29786EAD277}" destId="{A1E5C138-61E2-4B84-B29B-6D11490B1C9C}" srcOrd="1" destOrd="0" presId="urn:microsoft.com/office/officeart/2005/8/layout/orgChart1"/>
    <dgm:cxn modelId="{E822A43D-4E42-46A0-BD38-9ECCC87E6E83}" type="presParOf" srcId="{31512C77-CEFD-4DDC-BD57-B500DD1498A9}" destId="{89296D0F-DD39-461A-9ADF-9DA1DE8DB2C6}" srcOrd="1" destOrd="0" presId="urn:microsoft.com/office/officeart/2005/8/layout/orgChart1"/>
    <dgm:cxn modelId="{0C478784-FBD1-4D56-93E4-B01ABB2A36E6}" type="presParOf" srcId="{89296D0F-DD39-461A-9ADF-9DA1DE8DB2C6}" destId="{F9278B5E-7F13-4188-98F3-B866ED0629FA}" srcOrd="0" destOrd="0" presId="urn:microsoft.com/office/officeart/2005/8/layout/orgChart1"/>
    <dgm:cxn modelId="{B01DCD8E-3300-4E27-BD6E-B61EC32DE9BC}" type="presParOf" srcId="{89296D0F-DD39-461A-9ADF-9DA1DE8DB2C6}" destId="{46BE16DC-ED86-4FB9-A29A-C4028078A85B}" srcOrd="1" destOrd="0" presId="urn:microsoft.com/office/officeart/2005/8/layout/orgChart1"/>
    <dgm:cxn modelId="{3EE06E31-006C-4E37-92F9-A4961FC7C16B}" type="presParOf" srcId="{46BE16DC-ED86-4FB9-A29A-C4028078A85B}" destId="{37D4C8A2-A91A-4568-B57F-6F41DF3A7074}" srcOrd="0" destOrd="0" presId="urn:microsoft.com/office/officeart/2005/8/layout/orgChart1"/>
    <dgm:cxn modelId="{BC79AF3A-5D11-40F4-9F1E-8AE3A4CB5A5B}" type="presParOf" srcId="{37D4C8A2-A91A-4568-B57F-6F41DF3A7074}" destId="{7E77B513-C7DD-4807-A702-71425D9BBFEA}" srcOrd="0" destOrd="0" presId="urn:microsoft.com/office/officeart/2005/8/layout/orgChart1"/>
    <dgm:cxn modelId="{D35F5C0E-BD78-4678-8A0B-A63C2D8020CB}" type="presParOf" srcId="{37D4C8A2-A91A-4568-B57F-6F41DF3A7074}" destId="{CDE6AAF4-F7CB-48D5-8533-675A23C1CCCA}" srcOrd="1" destOrd="0" presId="urn:microsoft.com/office/officeart/2005/8/layout/orgChart1"/>
    <dgm:cxn modelId="{9366553E-D521-4F07-8D51-BA8FDA9F9462}" type="presParOf" srcId="{46BE16DC-ED86-4FB9-A29A-C4028078A85B}" destId="{1469A163-27C4-4418-A885-627348DB4A63}" srcOrd="1" destOrd="0" presId="urn:microsoft.com/office/officeart/2005/8/layout/orgChart1"/>
    <dgm:cxn modelId="{E159A6A8-3337-4D64-A24C-D9E2531F769C}" type="presParOf" srcId="{46BE16DC-ED86-4FB9-A29A-C4028078A85B}" destId="{CAA2A12A-D0A6-4A18-BEB2-88BDB0DC9744}" srcOrd="2" destOrd="0" presId="urn:microsoft.com/office/officeart/2005/8/layout/orgChart1"/>
    <dgm:cxn modelId="{EF74248E-54E5-4E54-B237-6FD3A7A3CDD0}" type="presParOf" srcId="{89296D0F-DD39-461A-9ADF-9DA1DE8DB2C6}" destId="{FEE64BB1-F7FD-46D7-9F32-95DB0B7AC337}" srcOrd="2" destOrd="0" presId="urn:microsoft.com/office/officeart/2005/8/layout/orgChart1"/>
    <dgm:cxn modelId="{DA8BF8BF-FA7F-4976-96FE-6F6BFBE73504}" type="presParOf" srcId="{89296D0F-DD39-461A-9ADF-9DA1DE8DB2C6}" destId="{C7695862-3085-4A24-9FCD-E8EFB035E735}" srcOrd="3" destOrd="0" presId="urn:microsoft.com/office/officeart/2005/8/layout/orgChart1"/>
    <dgm:cxn modelId="{99892057-2ECA-4193-AECE-56E0F63BA6E0}" type="presParOf" srcId="{C7695862-3085-4A24-9FCD-E8EFB035E735}" destId="{1BA152A6-8DA5-420B-B69D-221F1D7752EF}" srcOrd="0" destOrd="0" presId="urn:microsoft.com/office/officeart/2005/8/layout/orgChart1"/>
    <dgm:cxn modelId="{151BF7E1-8B07-4003-8E3E-F8E7ECE6CBD8}" type="presParOf" srcId="{1BA152A6-8DA5-420B-B69D-221F1D7752EF}" destId="{457E2D2D-2917-4818-8F6F-E3CCA646B153}" srcOrd="0" destOrd="0" presId="urn:microsoft.com/office/officeart/2005/8/layout/orgChart1"/>
    <dgm:cxn modelId="{347D8DDB-206B-4153-B6F3-7B0AB7AA7129}" type="presParOf" srcId="{1BA152A6-8DA5-420B-B69D-221F1D7752EF}" destId="{36795973-82E5-4C78-8578-B53575F03C22}" srcOrd="1" destOrd="0" presId="urn:microsoft.com/office/officeart/2005/8/layout/orgChart1"/>
    <dgm:cxn modelId="{E76363F2-F496-4C3E-B63E-ED31D121C2F4}" type="presParOf" srcId="{C7695862-3085-4A24-9FCD-E8EFB035E735}" destId="{BB3F5DC4-7975-4E88-A497-B264D28D8D07}" srcOrd="1" destOrd="0" presId="urn:microsoft.com/office/officeart/2005/8/layout/orgChart1"/>
    <dgm:cxn modelId="{E82DC7D3-4515-4BAF-97EB-B6418CE5EF7E}" type="presParOf" srcId="{C7695862-3085-4A24-9FCD-E8EFB035E735}" destId="{FBB0BC0D-70D0-417F-B889-E5C5853BDC75}" srcOrd="2" destOrd="0" presId="urn:microsoft.com/office/officeart/2005/8/layout/orgChart1"/>
    <dgm:cxn modelId="{6C972219-DA94-43F3-86D7-2BC8F0FCED1F}" type="presParOf" srcId="{89296D0F-DD39-461A-9ADF-9DA1DE8DB2C6}" destId="{FF6FA58D-E038-4C7F-9E3E-E19ED66E0D1E}" srcOrd="4" destOrd="0" presId="urn:microsoft.com/office/officeart/2005/8/layout/orgChart1"/>
    <dgm:cxn modelId="{1CAC5A11-EF04-4683-B33A-43873C99B89C}" type="presParOf" srcId="{89296D0F-DD39-461A-9ADF-9DA1DE8DB2C6}" destId="{1776B3E5-B462-4D12-8D3F-17B1FB38A67F}" srcOrd="5" destOrd="0" presId="urn:microsoft.com/office/officeart/2005/8/layout/orgChart1"/>
    <dgm:cxn modelId="{EEF453B7-E524-48A6-8ABA-D31E4A7A1546}" type="presParOf" srcId="{1776B3E5-B462-4D12-8D3F-17B1FB38A67F}" destId="{2DDA4897-9B18-43EE-B711-0420F308DD35}" srcOrd="0" destOrd="0" presId="urn:microsoft.com/office/officeart/2005/8/layout/orgChart1"/>
    <dgm:cxn modelId="{297FB6A6-9E44-4350-81C4-B415E9607387}" type="presParOf" srcId="{2DDA4897-9B18-43EE-B711-0420F308DD35}" destId="{F798E2FD-A5F5-4268-9FFE-D79359A9649C}" srcOrd="0" destOrd="0" presId="urn:microsoft.com/office/officeart/2005/8/layout/orgChart1"/>
    <dgm:cxn modelId="{599159CD-DC83-4A9E-B2C3-5852AAF015D5}" type="presParOf" srcId="{2DDA4897-9B18-43EE-B711-0420F308DD35}" destId="{1DCF7653-1CFD-42F0-ABF2-993084D196AC}" srcOrd="1" destOrd="0" presId="urn:microsoft.com/office/officeart/2005/8/layout/orgChart1"/>
    <dgm:cxn modelId="{CF191723-49B6-4A9A-B099-BC9726D0DD09}" type="presParOf" srcId="{1776B3E5-B462-4D12-8D3F-17B1FB38A67F}" destId="{CFEEDDBF-B8C2-4720-8A36-C04182F683D4}" srcOrd="1" destOrd="0" presId="urn:microsoft.com/office/officeart/2005/8/layout/orgChart1"/>
    <dgm:cxn modelId="{F2DF458F-855B-487D-95AE-8AA2340392DF}" type="presParOf" srcId="{1776B3E5-B462-4D12-8D3F-17B1FB38A67F}" destId="{11F5DB30-E7A4-4F95-9034-5173AB3B4DC8}" srcOrd="2" destOrd="0" presId="urn:microsoft.com/office/officeart/2005/8/layout/orgChart1"/>
    <dgm:cxn modelId="{F56A71EB-758A-4320-9DD3-B5E17F6D6E77}" type="presParOf" srcId="{31512C77-CEFD-4DDC-BD57-B500DD1498A9}" destId="{01FBE9CE-8B02-4F1E-8398-BEE59B6A70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000163-8522-4951-8C33-485D1D1901F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pt-BR"/>
        </a:p>
      </dgm:t>
    </dgm:pt>
    <dgm:pt modelId="{98DBAA6F-4879-4614-A32E-105930F7C3E5}">
      <dgm:prSet phldrT="[Texto]" custT="1"/>
      <dgm:spPr/>
      <dgm:t>
        <a:bodyPr/>
        <a:lstStyle/>
        <a:p>
          <a:r>
            <a:rPr lang="pt-BR" sz="1400" dirty="0"/>
            <a:t>Sistemas de Recomendação</a:t>
          </a:r>
        </a:p>
      </dgm:t>
    </dgm:pt>
    <dgm:pt modelId="{B2F798F8-323A-41D8-9CAA-469B2DF9D8EA}" type="parTrans" cxnId="{60FDFB5E-B0F6-44C9-86F2-8204B50273CF}">
      <dgm:prSet/>
      <dgm:spPr/>
      <dgm:t>
        <a:bodyPr/>
        <a:lstStyle/>
        <a:p>
          <a:endParaRPr lang="pt-BR"/>
        </a:p>
      </dgm:t>
    </dgm:pt>
    <dgm:pt modelId="{9897BD36-680D-457C-BCE6-C26E345C4E21}" type="sibTrans" cxnId="{60FDFB5E-B0F6-44C9-86F2-8204B50273CF}">
      <dgm:prSet/>
      <dgm:spPr/>
      <dgm:t>
        <a:bodyPr/>
        <a:lstStyle/>
        <a:p>
          <a:endParaRPr lang="pt-BR"/>
        </a:p>
      </dgm:t>
    </dgm:pt>
    <dgm:pt modelId="{5F2115D3-A9C0-4C88-9CC5-44F4E9D854A3}">
      <dgm:prSet phldrT="[Texto]" custT="1"/>
      <dgm:spPr/>
      <dgm:t>
        <a:bodyPr/>
        <a:lstStyle/>
        <a:p>
          <a:r>
            <a:rPr lang="pt-BR" sz="1400" dirty="0"/>
            <a:t>Baseado em Conteúdo</a:t>
          </a:r>
        </a:p>
      </dgm:t>
    </dgm:pt>
    <dgm:pt modelId="{64A7BFA6-8ECE-4139-A43A-9D4B9E8656BF}" type="parTrans" cxnId="{0E15FF34-0AE1-4500-8EEE-CD5D6FA49BAE}">
      <dgm:prSet/>
      <dgm:spPr/>
      <dgm:t>
        <a:bodyPr/>
        <a:lstStyle/>
        <a:p>
          <a:endParaRPr lang="pt-BR"/>
        </a:p>
      </dgm:t>
    </dgm:pt>
    <dgm:pt modelId="{DE3B8181-F71C-4940-B7F0-90A0ED9AF1D7}" type="sibTrans" cxnId="{0E15FF34-0AE1-4500-8EEE-CD5D6FA49BAE}">
      <dgm:prSet/>
      <dgm:spPr/>
      <dgm:t>
        <a:bodyPr/>
        <a:lstStyle/>
        <a:p>
          <a:endParaRPr lang="pt-BR"/>
        </a:p>
      </dgm:t>
    </dgm:pt>
    <dgm:pt modelId="{3A2F995F-4F1A-4FAA-9395-9C4BDA3726C5}">
      <dgm:prSet phldrT="[Texto]" custT="1"/>
      <dgm:spPr/>
      <dgm:t>
        <a:bodyPr/>
        <a:lstStyle/>
        <a:p>
          <a:r>
            <a:rPr lang="pt-BR" sz="1400" dirty="0"/>
            <a:t>Filtragem Colaborativa</a:t>
          </a:r>
        </a:p>
      </dgm:t>
    </dgm:pt>
    <dgm:pt modelId="{432F05EC-C42B-4E5B-9BBE-3E136C473C94}" type="parTrans" cxnId="{29091B26-9C77-43B7-A1CA-512A133E01FC}">
      <dgm:prSet/>
      <dgm:spPr/>
      <dgm:t>
        <a:bodyPr/>
        <a:lstStyle/>
        <a:p>
          <a:endParaRPr lang="pt-BR"/>
        </a:p>
      </dgm:t>
    </dgm:pt>
    <dgm:pt modelId="{4D680D8A-2E34-4392-8F38-3D76ACC78682}" type="sibTrans" cxnId="{29091B26-9C77-43B7-A1CA-512A133E01FC}">
      <dgm:prSet/>
      <dgm:spPr/>
      <dgm:t>
        <a:bodyPr/>
        <a:lstStyle/>
        <a:p>
          <a:endParaRPr lang="pt-BR"/>
        </a:p>
      </dgm:t>
    </dgm:pt>
    <dgm:pt modelId="{ED98A304-860A-47D4-9534-D6A881894BE8}">
      <dgm:prSet phldrT="[Texto]" custT="1"/>
      <dgm:spPr/>
      <dgm:t>
        <a:bodyPr/>
        <a:lstStyle/>
        <a:p>
          <a:r>
            <a:rPr lang="pt-BR" sz="1400" dirty="0"/>
            <a:t>Baseada em conhecimento</a:t>
          </a:r>
        </a:p>
      </dgm:t>
    </dgm:pt>
    <dgm:pt modelId="{33143DE2-3F6B-4D84-834E-678D54D8E017}" type="parTrans" cxnId="{92A990E1-8F58-4E36-B791-B9AA1101283D}">
      <dgm:prSet/>
      <dgm:spPr/>
      <dgm:t>
        <a:bodyPr/>
        <a:lstStyle/>
        <a:p>
          <a:endParaRPr lang="pt-BR"/>
        </a:p>
      </dgm:t>
    </dgm:pt>
    <dgm:pt modelId="{5923BF73-608D-48D0-97AB-F1DB29BEF2D4}" type="sibTrans" cxnId="{92A990E1-8F58-4E36-B791-B9AA1101283D}">
      <dgm:prSet/>
      <dgm:spPr/>
      <dgm:t>
        <a:bodyPr/>
        <a:lstStyle/>
        <a:p>
          <a:endParaRPr lang="pt-BR"/>
        </a:p>
      </dgm:t>
    </dgm:pt>
    <dgm:pt modelId="{608D9BCD-B651-4694-B10D-9F0911D3C3E6}" type="pres">
      <dgm:prSet presAssocID="{A2000163-8522-4951-8C33-485D1D1901FE}" presName="hierChild1" presStyleCnt="0">
        <dgm:presLayoutVars>
          <dgm:orgChart val="1"/>
          <dgm:chPref val="1"/>
          <dgm:dir/>
          <dgm:animOne val="branch"/>
          <dgm:animLvl val="lvl"/>
          <dgm:resizeHandles/>
        </dgm:presLayoutVars>
      </dgm:prSet>
      <dgm:spPr/>
    </dgm:pt>
    <dgm:pt modelId="{31512C77-CEFD-4DDC-BD57-B500DD1498A9}" type="pres">
      <dgm:prSet presAssocID="{98DBAA6F-4879-4614-A32E-105930F7C3E5}" presName="hierRoot1" presStyleCnt="0">
        <dgm:presLayoutVars>
          <dgm:hierBranch val="init"/>
        </dgm:presLayoutVars>
      </dgm:prSet>
      <dgm:spPr/>
    </dgm:pt>
    <dgm:pt modelId="{EAED387E-3652-487D-AFDE-F29786EAD277}" type="pres">
      <dgm:prSet presAssocID="{98DBAA6F-4879-4614-A32E-105930F7C3E5}" presName="rootComposite1" presStyleCnt="0"/>
      <dgm:spPr/>
    </dgm:pt>
    <dgm:pt modelId="{38D4042E-45F6-45DC-9FE3-EABFA3902499}" type="pres">
      <dgm:prSet presAssocID="{98DBAA6F-4879-4614-A32E-105930F7C3E5}" presName="rootText1" presStyleLbl="node0" presStyleIdx="0" presStyleCnt="1">
        <dgm:presLayoutVars>
          <dgm:chPref val="3"/>
        </dgm:presLayoutVars>
      </dgm:prSet>
      <dgm:spPr/>
    </dgm:pt>
    <dgm:pt modelId="{A1E5C138-61E2-4B84-B29B-6D11490B1C9C}" type="pres">
      <dgm:prSet presAssocID="{98DBAA6F-4879-4614-A32E-105930F7C3E5}" presName="rootConnector1" presStyleLbl="node1" presStyleIdx="0" presStyleCnt="0"/>
      <dgm:spPr/>
    </dgm:pt>
    <dgm:pt modelId="{89296D0F-DD39-461A-9ADF-9DA1DE8DB2C6}" type="pres">
      <dgm:prSet presAssocID="{98DBAA6F-4879-4614-A32E-105930F7C3E5}" presName="hierChild2" presStyleCnt="0"/>
      <dgm:spPr/>
    </dgm:pt>
    <dgm:pt modelId="{F9278B5E-7F13-4188-98F3-B866ED0629FA}" type="pres">
      <dgm:prSet presAssocID="{64A7BFA6-8ECE-4139-A43A-9D4B9E8656BF}" presName="Name37" presStyleLbl="parChTrans1D2" presStyleIdx="0" presStyleCnt="3"/>
      <dgm:spPr/>
    </dgm:pt>
    <dgm:pt modelId="{46BE16DC-ED86-4FB9-A29A-C4028078A85B}" type="pres">
      <dgm:prSet presAssocID="{5F2115D3-A9C0-4C88-9CC5-44F4E9D854A3}" presName="hierRoot2" presStyleCnt="0">
        <dgm:presLayoutVars>
          <dgm:hierBranch val="init"/>
        </dgm:presLayoutVars>
      </dgm:prSet>
      <dgm:spPr/>
    </dgm:pt>
    <dgm:pt modelId="{37D4C8A2-A91A-4568-B57F-6F41DF3A7074}" type="pres">
      <dgm:prSet presAssocID="{5F2115D3-A9C0-4C88-9CC5-44F4E9D854A3}" presName="rootComposite" presStyleCnt="0"/>
      <dgm:spPr/>
    </dgm:pt>
    <dgm:pt modelId="{7E77B513-C7DD-4807-A702-71425D9BBFEA}" type="pres">
      <dgm:prSet presAssocID="{5F2115D3-A9C0-4C88-9CC5-44F4E9D854A3}" presName="rootText" presStyleLbl="node2" presStyleIdx="0" presStyleCnt="3">
        <dgm:presLayoutVars>
          <dgm:chPref val="3"/>
        </dgm:presLayoutVars>
      </dgm:prSet>
      <dgm:spPr/>
    </dgm:pt>
    <dgm:pt modelId="{CDE6AAF4-F7CB-48D5-8533-675A23C1CCCA}" type="pres">
      <dgm:prSet presAssocID="{5F2115D3-A9C0-4C88-9CC5-44F4E9D854A3}" presName="rootConnector" presStyleLbl="node2" presStyleIdx="0" presStyleCnt="3"/>
      <dgm:spPr/>
    </dgm:pt>
    <dgm:pt modelId="{1469A163-27C4-4418-A885-627348DB4A63}" type="pres">
      <dgm:prSet presAssocID="{5F2115D3-A9C0-4C88-9CC5-44F4E9D854A3}" presName="hierChild4" presStyleCnt="0"/>
      <dgm:spPr/>
    </dgm:pt>
    <dgm:pt modelId="{CAA2A12A-D0A6-4A18-BEB2-88BDB0DC9744}" type="pres">
      <dgm:prSet presAssocID="{5F2115D3-A9C0-4C88-9CC5-44F4E9D854A3}" presName="hierChild5" presStyleCnt="0"/>
      <dgm:spPr/>
    </dgm:pt>
    <dgm:pt modelId="{FEE64BB1-F7FD-46D7-9F32-95DB0B7AC337}" type="pres">
      <dgm:prSet presAssocID="{432F05EC-C42B-4E5B-9BBE-3E136C473C94}" presName="Name37" presStyleLbl="parChTrans1D2" presStyleIdx="1" presStyleCnt="3"/>
      <dgm:spPr/>
    </dgm:pt>
    <dgm:pt modelId="{C7695862-3085-4A24-9FCD-E8EFB035E735}" type="pres">
      <dgm:prSet presAssocID="{3A2F995F-4F1A-4FAA-9395-9C4BDA3726C5}" presName="hierRoot2" presStyleCnt="0">
        <dgm:presLayoutVars>
          <dgm:hierBranch val="init"/>
        </dgm:presLayoutVars>
      </dgm:prSet>
      <dgm:spPr/>
    </dgm:pt>
    <dgm:pt modelId="{1BA152A6-8DA5-420B-B69D-221F1D7752EF}" type="pres">
      <dgm:prSet presAssocID="{3A2F995F-4F1A-4FAA-9395-9C4BDA3726C5}" presName="rootComposite" presStyleCnt="0"/>
      <dgm:spPr/>
    </dgm:pt>
    <dgm:pt modelId="{457E2D2D-2917-4818-8F6F-E3CCA646B153}" type="pres">
      <dgm:prSet presAssocID="{3A2F995F-4F1A-4FAA-9395-9C4BDA3726C5}" presName="rootText" presStyleLbl="node2" presStyleIdx="1" presStyleCnt="3">
        <dgm:presLayoutVars>
          <dgm:chPref val="3"/>
        </dgm:presLayoutVars>
      </dgm:prSet>
      <dgm:spPr/>
    </dgm:pt>
    <dgm:pt modelId="{36795973-82E5-4C78-8578-B53575F03C22}" type="pres">
      <dgm:prSet presAssocID="{3A2F995F-4F1A-4FAA-9395-9C4BDA3726C5}" presName="rootConnector" presStyleLbl="node2" presStyleIdx="1" presStyleCnt="3"/>
      <dgm:spPr/>
    </dgm:pt>
    <dgm:pt modelId="{BB3F5DC4-7975-4E88-A497-B264D28D8D07}" type="pres">
      <dgm:prSet presAssocID="{3A2F995F-4F1A-4FAA-9395-9C4BDA3726C5}" presName="hierChild4" presStyleCnt="0"/>
      <dgm:spPr/>
    </dgm:pt>
    <dgm:pt modelId="{FBB0BC0D-70D0-417F-B889-E5C5853BDC75}" type="pres">
      <dgm:prSet presAssocID="{3A2F995F-4F1A-4FAA-9395-9C4BDA3726C5}" presName="hierChild5" presStyleCnt="0"/>
      <dgm:spPr/>
    </dgm:pt>
    <dgm:pt modelId="{FF6FA58D-E038-4C7F-9E3E-E19ED66E0D1E}" type="pres">
      <dgm:prSet presAssocID="{33143DE2-3F6B-4D84-834E-678D54D8E017}" presName="Name37" presStyleLbl="parChTrans1D2" presStyleIdx="2" presStyleCnt="3"/>
      <dgm:spPr/>
    </dgm:pt>
    <dgm:pt modelId="{1776B3E5-B462-4D12-8D3F-17B1FB38A67F}" type="pres">
      <dgm:prSet presAssocID="{ED98A304-860A-47D4-9534-D6A881894BE8}" presName="hierRoot2" presStyleCnt="0">
        <dgm:presLayoutVars>
          <dgm:hierBranch val="init"/>
        </dgm:presLayoutVars>
      </dgm:prSet>
      <dgm:spPr/>
    </dgm:pt>
    <dgm:pt modelId="{2DDA4897-9B18-43EE-B711-0420F308DD35}" type="pres">
      <dgm:prSet presAssocID="{ED98A304-860A-47D4-9534-D6A881894BE8}" presName="rootComposite" presStyleCnt="0"/>
      <dgm:spPr/>
    </dgm:pt>
    <dgm:pt modelId="{F798E2FD-A5F5-4268-9FFE-D79359A9649C}" type="pres">
      <dgm:prSet presAssocID="{ED98A304-860A-47D4-9534-D6A881894BE8}" presName="rootText" presStyleLbl="node2" presStyleIdx="2" presStyleCnt="3">
        <dgm:presLayoutVars>
          <dgm:chPref val="3"/>
        </dgm:presLayoutVars>
      </dgm:prSet>
      <dgm:spPr/>
    </dgm:pt>
    <dgm:pt modelId="{1DCF7653-1CFD-42F0-ABF2-993084D196AC}" type="pres">
      <dgm:prSet presAssocID="{ED98A304-860A-47D4-9534-D6A881894BE8}" presName="rootConnector" presStyleLbl="node2" presStyleIdx="2" presStyleCnt="3"/>
      <dgm:spPr/>
    </dgm:pt>
    <dgm:pt modelId="{CFEEDDBF-B8C2-4720-8A36-C04182F683D4}" type="pres">
      <dgm:prSet presAssocID="{ED98A304-860A-47D4-9534-D6A881894BE8}" presName="hierChild4" presStyleCnt="0"/>
      <dgm:spPr/>
    </dgm:pt>
    <dgm:pt modelId="{11F5DB30-E7A4-4F95-9034-5173AB3B4DC8}" type="pres">
      <dgm:prSet presAssocID="{ED98A304-860A-47D4-9534-D6A881894BE8}" presName="hierChild5" presStyleCnt="0"/>
      <dgm:spPr/>
    </dgm:pt>
    <dgm:pt modelId="{01FBE9CE-8B02-4F1E-8398-BEE59B6A70EC}" type="pres">
      <dgm:prSet presAssocID="{98DBAA6F-4879-4614-A32E-105930F7C3E5}" presName="hierChild3" presStyleCnt="0"/>
      <dgm:spPr/>
    </dgm:pt>
  </dgm:ptLst>
  <dgm:cxnLst>
    <dgm:cxn modelId="{006A3423-88A6-42B0-9CDC-8A29F34B499C}" type="presOf" srcId="{64A7BFA6-8ECE-4139-A43A-9D4B9E8656BF}" destId="{F9278B5E-7F13-4188-98F3-B866ED0629FA}" srcOrd="0" destOrd="0" presId="urn:microsoft.com/office/officeart/2005/8/layout/orgChart1"/>
    <dgm:cxn modelId="{29091B26-9C77-43B7-A1CA-512A133E01FC}" srcId="{98DBAA6F-4879-4614-A32E-105930F7C3E5}" destId="{3A2F995F-4F1A-4FAA-9395-9C4BDA3726C5}" srcOrd="1" destOrd="0" parTransId="{432F05EC-C42B-4E5B-9BBE-3E136C473C94}" sibTransId="{4D680D8A-2E34-4392-8F38-3D76ACC78682}"/>
    <dgm:cxn modelId="{8653D332-D59E-4CA4-842F-65D9C51AC4EB}" type="presOf" srcId="{ED98A304-860A-47D4-9534-D6A881894BE8}" destId="{F798E2FD-A5F5-4268-9FFE-D79359A9649C}" srcOrd="0" destOrd="0" presId="urn:microsoft.com/office/officeart/2005/8/layout/orgChart1"/>
    <dgm:cxn modelId="{0E15FF34-0AE1-4500-8EEE-CD5D6FA49BAE}" srcId="{98DBAA6F-4879-4614-A32E-105930F7C3E5}" destId="{5F2115D3-A9C0-4C88-9CC5-44F4E9D854A3}" srcOrd="0" destOrd="0" parTransId="{64A7BFA6-8ECE-4139-A43A-9D4B9E8656BF}" sibTransId="{DE3B8181-F71C-4940-B7F0-90A0ED9AF1D7}"/>
    <dgm:cxn modelId="{60FDFB5E-B0F6-44C9-86F2-8204B50273CF}" srcId="{A2000163-8522-4951-8C33-485D1D1901FE}" destId="{98DBAA6F-4879-4614-A32E-105930F7C3E5}" srcOrd="0" destOrd="0" parTransId="{B2F798F8-323A-41D8-9CAA-469B2DF9D8EA}" sibTransId="{9897BD36-680D-457C-BCE6-C26E345C4E21}"/>
    <dgm:cxn modelId="{560A4441-5AD0-48ED-BCE6-3AEC25A2CB68}" type="presOf" srcId="{A2000163-8522-4951-8C33-485D1D1901FE}" destId="{608D9BCD-B651-4694-B10D-9F0911D3C3E6}" srcOrd="0" destOrd="0" presId="urn:microsoft.com/office/officeart/2005/8/layout/orgChart1"/>
    <dgm:cxn modelId="{38D5A341-24D9-495F-942D-0C8D9C02CCD7}" type="presOf" srcId="{98DBAA6F-4879-4614-A32E-105930F7C3E5}" destId="{A1E5C138-61E2-4B84-B29B-6D11490B1C9C}" srcOrd="1" destOrd="0" presId="urn:microsoft.com/office/officeart/2005/8/layout/orgChart1"/>
    <dgm:cxn modelId="{50BC1F65-A1AA-4996-8E46-4815FE6C491B}" type="presOf" srcId="{3A2F995F-4F1A-4FAA-9395-9C4BDA3726C5}" destId="{36795973-82E5-4C78-8578-B53575F03C22}" srcOrd="1" destOrd="0" presId="urn:microsoft.com/office/officeart/2005/8/layout/orgChart1"/>
    <dgm:cxn modelId="{7897546D-BC42-41AE-A4A0-1BB658D8E6AD}" type="presOf" srcId="{432F05EC-C42B-4E5B-9BBE-3E136C473C94}" destId="{FEE64BB1-F7FD-46D7-9F32-95DB0B7AC337}" srcOrd="0" destOrd="0" presId="urn:microsoft.com/office/officeart/2005/8/layout/orgChart1"/>
    <dgm:cxn modelId="{B842F050-31EF-4FC1-BAD3-2040A85CEF99}" type="presOf" srcId="{3A2F995F-4F1A-4FAA-9395-9C4BDA3726C5}" destId="{457E2D2D-2917-4818-8F6F-E3CCA646B153}" srcOrd="0" destOrd="0" presId="urn:microsoft.com/office/officeart/2005/8/layout/orgChart1"/>
    <dgm:cxn modelId="{2C0DBB73-C52B-4B8C-AF5C-19ADF1C86A89}" type="presOf" srcId="{ED98A304-860A-47D4-9534-D6A881894BE8}" destId="{1DCF7653-1CFD-42F0-ABF2-993084D196AC}" srcOrd="1" destOrd="0" presId="urn:microsoft.com/office/officeart/2005/8/layout/orgChart1"/>
    <dgm:cxn modelId="{8EE89C9A-87C9-4764-82DE-C95E27790EB5}" type="presOf" srcId="{5F2115D3-A9C0-4C88-9CC5-44F4E9D854A3}" destId="{CDE6AAF4-F7CB-48D5-8533-675A23C1CCCA}" srcOrd="1" destOrd="0" presId="urn:microsoft.com/office/officeart/2005/8/layout/orgChart1"/>
    <dgm:cxn modelId="{5A91A0BE-4E30-4C03-B7AD-2DB2A6C2D805}" type="presOf" srcId="{33143DE2-3F6B-4D84-834E-678D54D8E017}" destId="{FF6FA58D-E038-4C7F-9E3E-E19ED66E0D1E}" srcOrd="0" destOrd="0" presId="urn:microsoft.com/office/officeart/2005/8/layout/orgChart1"/>
    <dgm:cxn modelId="{9B874AD3-C90C-4C76-ACB1-FF26CEC9223F}" type="presOf" srcId="{5F2115D3-A9C0-4C88-9CC5-44F4E9D854A3}" destId="{7E77B513-C7DD-4807-A702-71425D9BBFEA}" srcOrd="0" destOrd="0" presId="urn:microsoft.com/office/officeart/2005/8/layout/orgChart1"/>
    <dgm:cxn modelId="{92A990E1-8F58-4E36-B791-B9AA1101283D}" srcId="{98DBAA6F-4879-4614-A32E-105930F7C3E5}" destId="{ED98A304-860A-47D4-9534-D6A881894BE8}" srcOrd="2" destOrd="0" parTransId="{33143DE2-3F6B-4D84-834E-678D54D8E017}" sibTransId="{5923BF73-608D-48D0-97AB-F1DB29BEF2D4}"/>
    <dgm:cxn modelId="{F360B3E9-E2D3-4496-9677-0C7C5A2F0816}" type="presOf" srcId="{98DBAA6F-4879-4614-A32E-105930F7C3E5}" destId="{38D4042E-45F6-45DC-9FE3-EABFA3902499}" srcOrd="0" destOrd="0" presId="urn:microsoft.com/office/officeart/2005/8/layout/orgChart1"/>
    <dgm:cxn modelId="{68B37598-4EC9-4D5E-B9DC-88C3488A6442}" type="presParOf" srcId="{608D9BCD-B651-4694-B10D-9F0911D3C3E6}" destId="{31512C77-CEFD-4DDC-BD57-B500DD1498A9}" srcOrd="0" destOrd="0" presId="urn:microsoft.com/office/officeart/2005/8/layout/orgChart1"/>
    <dgm:cxn modelId="{E33547B6-69B5-4851-9D98-1375D61B794C}" type="presParOf" srcId="{31512C77-CEFD-4DDC-BD57-B500DD1498A9}" destId="{EAED387E-3652-487D-AFDE-F29786EAD277}" srcOrd="0" destOrd="0" presId="urn:microsoft.com/office/officeart/2005/8/layout/orgChart1"/>
    <dgm:cxn modelId="{834C51D6-D22F-4432-94E4-5A0FED6C64E5}" type="presParOf" srcId="{EAED387E-3652-487D-AFDE-F29786EAD277}" destId="{38D4042E-45F6-45DC-9FE3-EABFA3902499}" srcOrd="0" destOrd="0" presId="urn:microsoft.com/office/officeart/2005/8/layout/orgChart1"/>
    <dgm:cxn modelId="{FCD69ED8-B641-448E-B171-C2374253EBFF}" type="presParOf" srcId="{EAED387E-3652-487D-AFDE-F29786EAD277}" destId="{A1E5C138-61E2-4B84-B29B-6D11490B1C9C}" srcOrd="1" destOrd="0" presId="urn:microsoft.com/office/officeart/2005/8/layout/orgChart1"/>
    <dgm:cxn modelId="{E822A43D-4E42-46A0-BD38-9ECCC87E6E83}" type="presParOf" srcId="{31512C77-CEFD-4DDC-BD57-B500DD1498A9}" destId="{89296D0F-DD39-461A-9ADF-9DA1DE8DB2C6}" srcOrd="1" destOrd="0" presId="urn:microsoft.com/office/officeart/2005/8/layout/orgChart1"/>
    <dgm:cxn modelId="{0C478784-FBD1-4D56-93E4-B01ABB2A36E6}" type="presParOf" srcId="{89296D0F-DD39-461A-9ADF-9DA1DE8DB2C6}" destId="{F9278B5E-7F13-4188-98F3-B866ED0629FA}" srcOrd="0" destOrd="0" presId="urn:microsoft.com/office/officeart/2005/8/layout/orgChart1"/>
    <dgm:cxn modelId="{B01DCD8E-3300-4E27-BD6E-B61EC32DE9BC}" type="presParOf" srcId="{89296D0F-DD39-461A-9ADF-9DA1DE8DB2C6}" destId="{46BE16DC-ED86-4FB9-A29A-C4028078A85B}" srcOrd="1" destOrd="0" presId="urn:microsoft.com/office/officeart/2005/8/layout/orgChart1"/>
    <dgm:cxn modelId="{3EE06E31-006C-4E37-92F9-A4961FC7C16B}" type="presParOf" srcId="{46BE16DC-ED86-4FB9-A29A-C4028078A85B}" destId="{37D4C8A2-A91A-4568-B57F-6F41DF3A7074}" srcOrd="0" destOrd="0" presId="urn:microsoft.com/office/officeart/2005/8/layout/orgChart1"/>
    <dgm:cxn modelId="{BC79AF3A-5D11-40F4-9F1E-8AE3A4CB5A5B}" type="presParOf" srcId="{37D4C8A2-A91A-4568-B57F-6F41DF3A7074}" destId="{7E77B513-C7DD-4807-A702-71425D9BBFEA}" srcOrd="0" destOrd="0" presId="urn:microsoft.com/office/officeart/2005/8/layout/orgChart1"/>
    <dgm:cxn modelId="{D35F5C0E-BD78-4678-8A0B-A63C2D8020CB}" type="presParOf" srcId="{37D4C8A2-A91A-4568-B57F-6F41DF3A7074}" destId="{CDE6AAF4-F7CB-48D5-8533-675A23C1CCCA}" srcOrd="1" destOrd="0" presId="urn:microsoft.com/office/officeart/2005/8/layout/orgChart1"/>
    <dgm:cxn modelId="{9366553E-D521-4F07-8D51-BA8FDA9F9462}" type="presParOf" srcId="{46BE16DC-ED86-4FB9-A29A-C4028078A85B}" destId="{1469A163-27C4-4418-A885-627348DB4A63}" srcOrd="1" destOrd="0" presId="urn:microsoft.com/office/officeart/2005/8/layout/orgChart1"/>
    <dgm:cxn modelId="{E159A6A8-3337-4D64-A24C-D9E2531F769C}" type="presParOf" srcId="{46BE16DC-ED86-4FB9-A29A-C4028078A85B}" destId="{CAA2A12A-D0A6-4A18-BEB2-88BDB0DC9744}" srcOrd="2" destOrd="0" presId="urn:microsoft.com/office/officeart/2005/8/layout/orgChart1"/>
    <dgm:cxn modelId="{EF74248E-54E5-4E54-B237-6FD3A7A3CDD0}" type="presParOf" srcId="{89296D0F-DD39-461A-9ADF-9DA1DE8DB2C6}" destId="{FEE64BB1-F7FD-46D7-9F32-95DB0B7AC337}" srcOrd="2" destOrd="0" presId="urn:microsoft.com/office/officeart/2005/8/layout/orgChart1"/>
    <dgm:cxn modelId="{DA8BF8BF-FA7F-4976-96FE-6F6BFBE73504}" type="presParOf" srcId="{89296D0F-DD39-461A-9ADF-9DA1DE8DB2C6}" destId="{C7695862-3085-4A24-9FCD-E8EFB035E735}" srcOrd="3" destOrd="0" presId="urn:microsoft.com/office/officeart/2005/8/layout/orgChart1"/>
    <dgm:cxn modelId="{99892057-2ECA-4193-AECE-56E0F63BA6E0}" type="presParOf" srcId="{C7695862-3085-4A24-9FCD-E8EFB035E735}" destId="{1BA152A6-8DA5-420B-B69D-221F1D7752EF}" srcOrd="0" destOrd="0" presId="urn:microsoft.com/office/officeart/2005/8/layout/orgChart1"/>
    <dgm:cxn modelId="{151BF7E1-8B07-4003-8E3E-F8E7ECE6CBD8}" type="presParOf" srcId="{1BA152A6-8DA5-420B-B69D-221F1D7752EF}" destId="{457E2D2D-2917-4818-8F6F-E3CCA646B153}" srcOrd="0" destOrd="0" presId="urn:microsoft.com/office/officeart/2005/8/layout/orgChart1"/>
    <dgm:cxn modelId="{347D8DDB-206B-4153-B6F3-7B0AB7AA7129}" type="presParOf" srcId="{1BA152A6-8DA5-420B-B69D-221F1D7752EF}" destId="{36795973-82E5-4C78-8578-B53575F03C22}" srcOrd="1" destOrd="0" presId="urn:microsoft.com/office/officeart/2005/8/layout/orgChart1"/>
    <dgm:cxn modelId="{E76363F2-F496-4C3E-B63E-ED31D121C2F4}" type="presParOf" srcId="{C7695862-3085-4A24-9FCD-E8EFB035E735}" destId="{BB3F5DC4-7975-4E88-A497-B264D28D8D07}" srcOrd="1" destOrd="0" presId="urn:microsoft.com/office/officeart/2005/8/layout/orgChart1"/>
    <dgm:cxn modelId="{E82DC7D3-4515-4BAF-97EB-B6418CE5EF7E}" type="presParOf" srcId="{C7695862-3085-4A24-9FCD-E8EFB035E735}" destId="{FBB0BC0D-70D0-417F-B889-E5C5853BDC75}" srcOrd="2" destOrd="0" presId="urn:microsoft.com/office/officeart/2005/8/layout/orgChart1"/>
    <dgm:cxn modelId="{6C972219-DA94-43F3-86D7-2BC8F0FCED1F}" type="presParOf" srcId="{89296D0F-DD39-461A-9ADF-9DA1DE8DB2C6}" destId="{FF6FA58D-E038-4C7F-9E3E-E19ED66E0D1E}" srcOrd="4" destOrd="0" presId="urn:microsoft.com/office/officeart/2005/8/layout/orgChart1"/>
    <dgm:cxn modelId="{1CAC5A11-EF04-4683-B33A-43873C99B89C}" type="presParOf" srcId="{89296D0F-DD39-461A-9ADF-9DA1DE8DB2C6}" destId="{1776B3E5-B462-4D12-8D3F-17B1FB38A67F}" srcOrd="5" destOrd="0" presId="urn:microsoft.com/office/officeart/2005/8/layout/orgChart1"/>
    <dgm:cxn modelId="{EEF453B7-E524-48A6-8ABA-D31E4A7A1546}" type="presParOf" srcId="{1776B3E5-B462-4D12-8D3F-17B1FB38A67F}" destId="{2DDA4897-9B18-43EE-B711-0420F308DD35}" srcOrd="0" destOrd="0" presId="urn:microsoft.com/office/officeart/2005/8/layout/orgChart1"/>
    <dgm:cxn modelId="{297FB6A6-9E44-4350-81C4-B415E9607387}" type="presParOf" srcId="{2DDA4897-9B18-43EE-B711-0420F308DD35}" destId="{F798E2FD-A5F5-4268-9FFE-D79359A9649C}" srcOrd="0" destOrd="0" presId="urn:microsoft.com/office/officeart/2005/8/layout/orgChart1"/>
    <dgm:cxn modelId="{599159CD-DC83-4A9E-B2C3-5852AAF015D5}" type="presParOf" srcId="{2DDA4897-9B18-43EE-B711-0420F308DD35}" destId="{1DCF7653-1CFD-42F0-ABF2-993084D196AC}" srcOrd="1" destOrd="0" presId="urn:microsoft.com/office/officeart/2005/8/layout/orgChart1"/>
    <dgm:cxn modelId="{CF191723-49B6-4A9A-B099-BC9726D0DD09}" type="presParOf" srcId="{1776B3E5-B462-4D12-8D3F-17B1FB38A67F}" destId="{CFEEDDBF-B8C2-4720-8A36-C04182F683D4}" srcOrd="1" destOrd="0" presId="urn:microsoft.com/office/officeart/2005/8/layout/orgChart1"/>
    <dgm:cxn modelId="{F2DF458F-855B-487D-95AE-8AA2340392DF}" type="presParOf" srcId="{1776B3E5-B462-4D12-8D3F-17B1FB38A67F}" destId="{11F5DB30-E7A4-4F95-9034-5173AB3B4DC8}" srcOrd="2" destOrd="0" presId="urn:microsoft.com/office/officeart/2005/8/layout/orgChart1"/>
    <dgm:cxn modelId="{F56A71EB-758A-4320-9DD3-B5E17F6D6E77}" type="presParOf" srcId="{31512C77-CEFD-4DDC-BD57-B500DD1498A9}" destId="{01FBE9CE-8B02-4F1E-8398-BEE59B6A70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991DB-77D9-46ED-A282-A627E6CE36C8}">
      <dsp:nvSpPr>
        <dsp:cNvPr id="0" name=""/>
        <dsp:cNvSpPr/>
      </dsp:nvSpPr>
      <dsp:spPr>
        <a:xfrm>
          <a:off x="2550" y="1179941"/>
          <a:ext cx="1115297" cy="106911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Entendimento sobre modelo de recomendações</a:t>
          </a:r>
        </a:p>
      </dsp:txBody>
      <dsp:txXfrm>
        <a:off x="33863" y="1211254"/>
        <a:ext cx="1052671" cy="1006490"/>
      </dsp:txXfrm>
    </dsp:sp>
    <dsp:sp modelId="{B60EF58F-A30D-4084-8B60-1432B7849E84}">
      <dsp:nvSpPr>
        <dsp:cNvPr id="0" name=""/>
        <dsp:cNvSpPr/>
      </dsp:nvSpPr>
      <dsp:spPr>
        <a:xfrm>
          <a:off x="1229377" y="1576203"/>
          <a:ext cx="236442" cy="27659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t-BR" sz="900" kern="1200"/>
        </a:p>
      </dsp:txBody>
      <dsp:txXfrm>
        <a:off x="1229377" y="1631522"/>
        <a:ext cx="165509" cy="165955"/>
      </dsp:txXfrm>
    </dsp:sp>
    <dsp:sp modelId="{6A146466-B5DA-4FDD-ABDB-C96105BBECCD}">
      <dsp:nvSpPr>
        <dsp:cNvPr id="0" name=""/>
        <dsp:cNvSpPr/>
      </dsp:nvSpPr>
      <dsp:spPr>
        <a:xfrm>
          <a:off x="1563966" y="1179941"/>
          <a:ext cx="1115297" cy="106911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Como as empresas usam sistemas de recomendações</a:t>
          </a:r>
        </a:p>
        <a:p>
          <a:pPr marL="0" lvl="0" indent="0" algn="ctr" defTabSz="488950">
            <a:lnSpc>
              <a:spcPct val="90000"/>
            </a:lnSpc>
            <a:spcBef>
              <a:spcPct val="0"/>
            </a:spcBef>
            <a:spcAft>
              <a:spcPct val="35000"/>
            </a:spcAft>
            <a:buNone/>
          </a:pPr>
          <a:endParaRPr lang="pt-BR" sz="1100" kern="1200" dirty="0"/>
        </a:p>
      </dsp:txBody>
      <dsp:txXfrm>
        <a:off x="1595279" y="1211254"/>
        <a:ext cx="1052671" cy="1006490"/>
      </dsp:txXfrm>
    </dsp:sp>
    <dsp:sp modelId="{D6C0C74D-256F-4FA9-B274-6E2D4CE8C080}">
      <dsp:nvSpPr>
        <dsp:cNvPr id="0" name=""/>
        <dsp:cNvSpPr/>
      </dsp:nvSpPr>
      <dsp:spPr>
        <a:xfrm>
          <a:off x="2790793" y="1576203"/>
          <a:ext cx="236442" cy="27659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t-BR" sz="900" kern="1200"/>
        </a:p>
      </dsp:txBody>
      <dsp:txXfrm>
        <a:off x="2790793" y="1631522"/>
        <a:ext cx="165509" cy="165955"/>
      </dsp:txXfrm>
    </dsp:sp>
    <dsp:sp modelId="{FDD7F0DB-0685-4A2C-A4B5-783C4ACFF286}">
      <dsp:nvSpPr>
        <dsp:cNvPr id="0" name=""/>
        <dsp:cNvSpPr/>
      </dsp:nvSpPr>
      <dsp:spPr>
        <a:xfrm>
          <a:off x="3125382" y="1179941"/>
          <a:ext cx="1115297" cy="106911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Quais desafios </a:t>
          </a:r>
          <a:r>
            <a:rPr lang="pt-BR" sz="1100" b="0" kern="1200" dirty="0">
              <a:solidFill>
                <a:schemeClr val="bg2"/>
              </a:solidFill>
            </a:rPr>
            <a:t>reais</a:t>
          </a:r>
          <a:r>
            <a:rPr lang="pt-BR" sz="1100" b="1" kern="1200" dirty="0"/>
            <a:t> </a:t>
          </a:r>
          <a:r>
            <a:rPr lang="pt-BR" sz="1100" b="0" kern="1200" dirty="0"/>
            <a:t>irei enfrentar ao construir um sistema de recomendações</a:t>
          </a:r>
        </a:p>
      </dsp:txBody>
      <dsp:txXfrm>
        <a:off x="3156695" y="1211254"/>
        <a:ext cx="1052671" cy="1006490"/>
      </dsp:txXfrm>
    </dsp:sp>
    <dsp:sp modelId="{E5C7444E-D35F-4DC2-B591-CCAA41AE781E}">
      <dsp:nvSpPr>
        <dsp:cNvPr id="0" name=""/>
        <dsp:cNvSpPr/>
      </dsp:nvSpPr>
      <dsp:spPr>
        <a:xfrm>
          <a:off x="4352209" y="1576203"/>
          <a:ext cx="236442" cy="27659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t-BR" sz="900" kern="1200"/>
        </a:p>
      </dsp:txBody>
      <dsp:txXfrm>
        <a:off x="4352209" y="1631522"/>
        <a:ext cx="165509" cy="165955"/>
      </dsp:txXfrm>
    </dsp:sp>
    <dsp:sp modelId="{F6DE0E08-AF1E-4906-BF1E-7DD6C6B1DEC6}">
      <dsp:nvSpPr>
        <dsp:cNvPr id="0" name=""/>
        <dsp:cNvSpPr/>
      </dsp:nvSpPr>
      <dsp:spPr>
        <a:xfrm>
          <a:off x="4686798" y="1179941"/>
          <a:ext cx="1115297" cy="106911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Aplicação prática de diversos tipos de modelos de recomendação</a:t>
          </a:r>
        </a:p>
      </dsp:txBody>
      <dsp:txXfrm>
        <a:off x="4718111" y="1211254"/>
        <a:ext cx="1052671" cy="10064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58D-E038-4C7F-9E3E-E19ED66E0D1E}">
      <dsp:nvSpPr>
        <dsp:cNvPr id="0" name=""/>
        <dsp:cNvSpPr/>
      </dsp:nvSpPr>
      <dsp:spPr>
        <a:xfrm>
          <a:off x="3628464" y="663664"/>
          <a:ext cx="1605148" cy="278579"/>
        </a:xfrm>
        <a:custGeom>
          <a:avLst/>
          <a:gdLst/>
          <a:ahLst/>
          <a:cxnLst/>
          <a:rect l="0" t="0" r="0" b="0"/>
          <a:pathLst>
            <a:path>
              <a:moveTo>
                <a:pt x="0" y="0"/>
              </a:moveTo>
              <a:lnTo>
                <a:pt x="0" y="139289"/>
              </a:lnTo>
              <a:lnTo>
                <a:pt x="1605148" y="139289"/>
              </a:lnTo>
              <a:lnTo>
                <a:pt x="1605148"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64BB1-F7FD-46D7-9F32-95DB0B7AC337}">
      <dsp:nvSpPr>
        <dsp:cNvPr id="0" name=""/>
        <dsp:cNvSpPr/>
      </dsp:nvSpPr>
      <dsp:spPr>
        <a:xfrm>
          <a:off x="3582744" y="663664"/>
          <a:ext cx="91440" cy="278579"/>
        </a:xfrm>
        <a:custGeom>
          <a:avLst/>
          <a:gdLst/>
          <a:ahLst/>
          <a:cxnLst/>
          <a:rect l="0" t="0" r="0" b="0"/>
          <a:pathLst>
            <a:path>
              <a:moveTo>
                <a:pt x="45720" y="0"/>
              </a:moveTo>
              <a:lnTo>
                <a:pt x="4572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78B5E-7F13-4188-98F3-B866ED0629FA}">
      <dsp:nvSpPr>
        <dsp:cNvPr id="0" name=""/>
        <dsp:cNvSpPr/>
      </dsp:nvSpPr>
      <dsp:spPr>
        <a:xfrm>
          <a:off x="2023316" y="663664"/>
          <a:ext cx="1605148" cy="278579"/>
        </a:xfrm>
        <a:custGeom>
          <a:avLst/>
          <a:gdLst/>
          <a:ahLst/>
          <a:cxnLst/>
          <a:rect l="0" t="0" r="0" b="0"/>
          <a:pathLst>
            <a:path>
              <a:moveTo>
                <a:pt x="1605148" y="0"/>
              </a:moveTo>
              <a:lnTo>
                <a:pt x="1605148" y="139289"/>
              </a:lnTo>
              <a:lnTo>
                <a:pt x="0" y="139289"/>
              </a:lnTo>
              <a:lnTo>
                <a:pt x="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042E-45F6-45DC-9FE3-EABFA3902499}">
      <dsp:nvSpPr>
        <dsp:cNvPr id="0" name=""/>
        <dsp:cNvSpPr/>
      </dsp:nvSpPr>
      <dsp:spPr>
        <a:xfrm>
          <a:off x="2965180" y="379"/>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Recomendação</a:t>
          </a:r>
        </a:p>
      </dsp:txBody>
      <dsp:txXfrm>
        <a:off x="2965180" y="379"/>
        <a:ext cx="1326568" cy="663284"/>
      </dsp:txXfrm>
    </dsp:sp>
    <dsp:sp modelId="{7E77B513-C7DD-4807-A702-71425D9BBFEA}">
      <dsp:nvSpPr>
        <dsp:cNvPr id="0" name=""/>
        <dsp:cNvSpPr/>
      </dsp:nvSpPr>
      <dsp:spPr>
        <a:xfrm>
          <a:off x="1360031"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Baseado em Conteúdo</a:t>
          </a:r>
        </a:p>
      </dsp:txBody>
      <dsp:txXfrm>
        <a:off x="1360031" y="942243"/>
        <a:ext cx="1326568" cy="663284"/>
      </dsp:txXfrm>
    </dsp:sp>
    <dsp:sp modelId="{457E2D2D-2917-4818-8F6F-E3CCA646B153}">
      <dsp:nvSpPr>
        <dsp:cNvPr id="0" name=""/>
        <dsp:cNvSpPr/>
      </dsp:nvSpPr>
      <dsp:spPr>
        <a:xfrm>
          <a:off x="2965180"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2965180" y="942243"/>
        <a:ext cx="1326568" cy="663284"/>
      </dsp:txXfrm>
    </dsp:sp>
    <dsp:sp modelId="{F798E2FD-A5F5-4268-9FFE-D79359A9649C}">
      <dsp:nvSpPr>
        <dsp:cNvPr id="0" name=""/>
        <dsp:cNvSpPr/>
      </dsp:nvSpPr>
      <dsp:spPr>
        <a:xfrm>
          <a:off x="4570328"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570328" y="942243"/>
        <a:ext cx="1326568" cy="6632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58D-E038-4C7F-9E3E-E19ED66E0D1E}">
      <dsp:nvSpPr>
        <dsp:cNvPr id="0" name=""/>
        <dsp:cNvSpPr/>
      </dsp:nvSpPr>
      <dsp:spPr>
        <a:xfrm>
          <a:off x="3628464" y="663664"/>
          <a:ext cx="1605148" cy="278579"/>
        </a:xfrm>
        <a:custGeom>
          <a:avLst/>
          <a:gdLst/>
          <a:ahLst/>
          <a:cxnLst/>
          <a:rect l="0" t="0" r="0" b="0"/>
          <a:pathLst>
            <a:path>
              <a:moveTo>
                <a:pt x="0" y="0"/>
              </a:moveTo>
              <a:lnTo>
                <a:pt x="0" y="139289"/>
              </a:lnTo>
              <a:lnTo>
                <a:pt x="1605148" y="139289"/>
              </a:lnTo>
              <a:lnTo>
                <a:pt x="1605148"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64BB1-F7FD-46D7-9F32-95DB0B7AC337}">
      <dsp:nvSpPr>
        <dsp:cNvPr id="0" name=""/>
        <dsp:cNvSpPr/>
      </dsp:nvSpPr>
      <dsp:spPr>
        <a:xfrm>
          <a:off x="3582744" y="663664"/>
          <a:ext cx="91440" cy="278579"/>
        </a:xfrm>
        <a:custGeom>
          <a:avLst/>
          <a:gdLst/>
          <a:ahLst/>
          <a:cxnLst/>
          <a:rect l="0" t="0" r="0" b="0"/>
          <a:pathLst>
            <a:path>
              <a:moveTo>
                <a:pt x="45720" y="0"/>
              </a:moveTo>
              <a:lnTo>
                <a:pt x="4572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78B5E-7F13-4188-98F3-B866ED0629FA}">
      <dsp:nvSpPr>
        <dsp:cNvPr id="0" name=""/>
        <dsp:cNvSpPr/>
      </dsp:nvSpPr>
      <dsp:spPr>
        <a:xfrm>
          <a:off x="2023316" y="663664"/>
          <a:ext cx="1605148" cy="278579"/>
        </a:xfrm>
        <a:custGeom>
          <a:avLst/>
          <a:gdLst/>
          <a:ahLst/>
          <a:cxnLst/>
          <a:rect l="0" t="0" r="0" b="0"/>
          <a:pathLst>
            <a:path>
              <a:moveTo>
                <a:pt x="1605148" y="0"/>
              </a:moveTo>
              <a:lnTo>
                <a:pt x="1605148" y="139289"/>
              </a:lnTo>
              <a:lnTo>
                <a:pt x="0" y="139289"/>
              </a:lnTo>
              <a:lnTo>
                <a:pt x="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042E-45F6-45DC-9FE3-EABFA3902499}">
      <dsp:nvSpPr>
        <dsp:cNvPr id="0" name=""/>
        <dsp:cNvSpPr/>
      </dsp:nvSpPr>
      <dsp:spPr>
        <a:xfrm>
          <a:off x="2965180" y="379"/>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Recomendação</a:t>
          </a:r>
        </a:p>
      </dsp:txBody>
      <dsp:txXfrm>
        <a:off x="2965180" y="379"/>
        <a:ext cx="1326568" cy="663284"/>
      </dsp:txXfrm>
    </dsp:sp>
    <dsp:sp modelId="{7E77B513-C7DD-4807-A702-71425D9BBFEA}">
      <dsp:nvSpPr>
        <dsp:cNvPr id="0" name=""/>
        <dsp:cNvSpPr/>
      </dsp:nvSpPr>
      <dsp:spPr>
        <a:xfrm>
          <a:off x="1360031"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Baseado em Conteúdo</a:t>
          </a:r>
        </a:p>
      </dsp:txBody>
      <dsp:txXfrm>
        <a:off x="1360031" y="942243"/>
        <a:ext cx="1326568" cy="663284"/>
      </dsp:txXfrm>
    </dsp:sp>
    <dsp:sp modelId="{457E2D2D-2917-4818-8F6F-E3CCA646B153}">
      <dsp:nvSpPr>
        <dsp:cNvPr id="0" name=""/>
        <dsp:cNvSpPr/>
      </dsp:nvSpPr>
      <dsp:spPr>
        <a:xfrm>
          <a:off x="2965180"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2965180" y="942243"/>
        <a:ext cx="1326568" cy="663284"/>
      </dsp:txXfrm>
    </dsp:sp>
    <dsp:sp modelId="{F798E2FD-A5F5-4268-9FFE-D79359A9649C}">
      <dsp:nvSpPr>
        <dsp:cNvPr id="0" name=""/>
        <dsp:cNvSpPr/>
      </dsp:nvSpPr>
      <dsp:spPr>
        <a:xfrm>
          <a:off x="4570328"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570328" y="942243"/>
        <a:ext cx="1326568" cy="663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F1700-5D6E-4A22-9639-B7C6AFC8E9F4}">
      <dsp:nvSpPr>
        <dsp:cNvPr id="0" name=""/>
        <dsp:cNvSpPr/>
      </dsp:nvSpPr>
      <dsp:spPr>
        <a:xfrm>
          <a:off x="3006537" y="783950"/>
          <a:ext cx="2354739" cy="272449"/>
        </a:xfrm>
        <a:custGeom>
          <a:avLst/>
          <a:gdLst/>
          <a:ahLst/>
          <a:cxnLst/>
          <a:rect l="0" t="0" r="0" b="0"/>
          <a:pathLst>
            <a:path>
              <a:moveTo>
                <a:pt x="0" y="0"/>
              </a:moveTo>
              <a:lnTo>
                <a:pt x="0" y="136224"/>
              </a:lnTo>
              <a:lnTo>
                <a:pt x="2354739" y="136224"/>
              </a:lnTo>
              <a:lnTo>
                <a:pt x="2354739" y="2724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4E18F4-6653-45C8-B597-8282B9C547C3}">
      <dsp:nvSpPr>
        <dsp:cNvPr id="0" name=""/>
        <dsp:cNvSpPr/>
      </dsp:nvSpPr>
      <dsp:spPr>
        <a:xfrm>
          <a:off x="3006537" y="783950"/>
          <a:ext cx="784913" cy="272449"/>
        </a:xfrm>
        <a:custGeom>
          <a:avLst/>
          <a:gdLst/>
          <a:ahLst/>
          <a:cxnLst/>
          <a:rect l="0" t="0" r="0" b="0"/>
          <a:pathLst>
            <a:path>
              <a:moveTo>
                <a:pt x="0" y="0"/>
              </a:moveTo>
              <a:lnTo>
                <a:pt x="0" y="136224"/>
              </a:lnTo>
              <a:lnTo>
                <a:pt x="784913" y="136224"/>
              </a:lnTo>
              <a:lnTo>
                <a:pt x="784913" y="2724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C921E3-6BDA-4822-BDFE-1C21E9D1F0CD}">
      <dsp:nvSpPr>
        <dsp:cNvPr id="0" name=""/>
        <dsp:cNvSpPr/>
      </dsp:nvSpPr>
      <dsp:spPr>
        <a:xfrm>
          <a:off x="1412866" y="1705088"/>
          <a:ext cx="289808" cy="620801"/>
        </a:xfrm>
        <a:custGeom>
          <a:avLst/>
          <a:gdLst/>
          <a:ahLst/>
          <a:cxnLst/>
          <a:rect l="0" t="0" r="0" b="0"/>
          <a:pathLst>
            <a:path>
              <a:moveTo>
                <a:pt x="289808" y="0"/>
              </a:moveTo>
              <a:lnTo>
                <a:pt x="289808" y="620801"/>
              </a:lnTo>
              <a:lnTo>
                <a:pt x="0" y="6208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CCF287-883A-4DC9-AB09-08C317EE407C}">
      <dsp:nvSpPr>
        <dsp:cNvPr id="0" name=""/>
        <dsp:cNvSpPr/>
      </dsp:nvSpPr>
      <dsp:spPr>
        <a:xfrm>
          <a:off x="1702674" y="1705088"/>
          <a:ext cx="518950" cy="619769"/>
        </a:xfrm>
        <a:custGeom>
          <a:avLst/>
          <a:gdLst/>
          <a:ahLst/>
          <a:cxnLst/>
          <a:rect l="0" t="0" r="0" b="0"/>
          <a:pathLst>
            <a:path>
              <a:moveTo>
                <a:pt x="0" y="0"/>
              </a:moveTo>
              <a:lnTo>
                <a:pt x="0" y="619769"/>
              </a:lnTo>
              <a:lnTo>
                <a:pt x="518950" y="6197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43F139-CDB9-49FD-9CB6-E4DA506A0D86}">
      <dsp:nvSpPr>
        <dsp:cNvPr id="0" name=""/>
        <dsp:cNvSpPr/>
      </dsp:nvSpPr>
      <dsp:spPr>
        <a:xfrm>
          <a:off x="2221624" y="783950"/>
          <a:ext cx="784913" cy="272449"/>
        </a:xfrm>
        <a:custGeom>
          <a:avLst/>
          <a:gdLst/>
          <a:ahLst/>
          <a:cxnLst/>
          <a:rect l="0" t="0" r="0" b="0"/>
          <a:pathLst>
            <a:path>
              <a:moveTo>
                <a:pt x="784913" y="0"/>
              </a:moveTo>
              <a:lnTo>
                <a:pt x="784913" y="136224"/>
              </a:lnTo>
              <a:lnTo>
                <a:pt x="0" y="136224"/>
              </a:lnTo>
              <a:lnTo>
                <a:pt x="0" y="2724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4C028-CD7E-4B0C-83D3-3D56E5ACB874}">
      <dsp:nvSpPr>
        <dsp:cNvPr id="0" name=""/>
        <dsp:cNvSpPr/>
      </dsp:nvSpPr>
      <dsp:spPr>
        <a:xfrm>
          <a:off x="651798" y="783950"/>
          <a:ext cx="2354739" cy="272449"/>
        </a:xfrm>
        <a:custGeom>
          <a:avLst/>
          <a:gdLst/>
          <a:ahLst/>
          <a:cxnLst/>
          <a:rect l="0" t="0" r="0" b="0"/>
          <a:pathLst>
            <a:path>
              <a:moveTo>
                <a:pt x="2354739" y="0"/>
              </a:moveTo>
              <a:lnTo>
                <a:pt x="2354739" y="136224"/>
              </a:lnTo>
              <a:lnTo>
                <a:pt x="0" y="136224"/>
              </a:lnTo>
              <a:lnTo>
                <a:pt x="0" y="2724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78F48-5EFF-4DDD-B1F4-638071C67DCE}">
      <dsp:nvSpPr>
        <dsp:cNvPr id="0" name=""/>
        <dsp:cNvSpPr/>
      </dsp:nvSpPr>
      <dsp:spPr>
        <a:xfrm>
          <a:off x="2357849" y="135262"/>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Recomendações</a:t>
          </a:r>
        </a:p>
      </dsp:txBody>
      <dsp:txXfrm>
        <a:off x="2357849" y="135262"/>
        <a:ext cx="1297376" cy="648688"/>
      </dsp:txXfrm>
    </dsp:sp>
    <dsp:sp modelId="{A2B6C602-8CA8-4BD3-B3FB-7E864FD4C377}">
      <dsp:nvSpPr>
        <dsp:cNvPr id="0" name=""/>
        <dsp:cNvSpPr/>
      </dsp:nvSpPr>
      <dsp:spPr>
        <a:xfrm>
          <a:off x="3110" y="1056399"/>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baseada em Conteúdo</a:t>
          </a:r>
        </a:p>
      </dsp:txBody>
      <dsp:txXfrm>
        <a:off x="3110" y="1056399"/>
        <a:ext cx="1297376" cy="648688"/>
      </dsp:txXfrm>
    </dsp:sp>
    <dsp:sp modelId="{6D2F9296-7333-4751-A8CE-F29DD1A455E0}">
      <dsp:nvSpPr>
        <dsp:cNvPr id="0" name=""/>
        <dsp:cNvSpPr/>
      </dsp:nvSpPr>
      <dsp:spPr>
        <a:xfrm>
          <a:off x="1572936" y="1056399"/>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1572936" y="1056399"/>
        <a:ext cx="1297376" cy="648688"/>
      </dsp:txXfrm>
    </dsp:sp>
    <dsp:sp modelId="{D7DC6101-169B-4FE7-B827-9FFF70EF1982}">
      <dsp:nvSpPr>
        <dsp:cNvPr id="0" name=""/>
        <dsp:cNvSpPr/>
      </dsp:nvSpPr>
      <dsp:spPr>
        <a:xfrm>
          <a:off x="2221624" y="2000514"/>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Modelos</a:t>
          </a:r>
        </a:p>
      </dsp:txBody>
      <dsp:txXfrm>
        <a:off x="2221624" y="2000514"/>
        <a:ext cx="1297376" cy="648688"/>
      </dsp:txXfrm>
    </dsp:sp>
    <dsp:sp modelId="{F04A87DE-0C9E-4D36-B8BF-E8519F94E11E}">
      <dsp:nvSpPr>
        <dsp:cNvPr id="0" name=""/>
        <dsp:cNvSpPr/>
      </dsp:nvSpPr>
      <dsp:spPr>
        <a:xfrm>
          <a:off x="115489" y="2001545"/>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Memória </a:t>
          </a:r>
        </a:p>
      </dsp:txBody>
      <dsp:txXfrm>
        <a:off x="115489" y="2001545"/>
        <a:ext cx="1297376" cy="648688"/>
      </dsp:txXfrm>
    </dsp:sp>
    <dsp:sp modelId="{0B0121B0-1349-4B9A-819B-FC037C720F70}">
      <dsp:nvSpPr>
        <dsp:cNvPr id="0" name=""/>
        <dsp:cNvSpPr/>
      </dsp:nvSpPr>
      <dsp:spPr>
        <a:xfrm>
          <a:off x="3142762" y="1056399"/>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Hibrida</a:t>
          </a:r>
        </a:p>
      </dsp:txBody>
      <dsp:txXfrm>
        <a:off x="3142762" y="1056399"/>
        <a:ext cx="1297376" cy="648688"/>
      </dsp:txXfrm>
    </dsp:sp>
    <dsp:sp modelId="{DBC01396-6667-40B4-B27D-3F35D0FEF1A5}">
      <dsp:nvSpPr>
        <dsp:cNvPr id="0" name=""/>
        <dsp:cNvSpPr/>
      </dsp:nvSpPr>
      <dsp:spPr>
        <a:xfrm>
          <a:off x="4712588" y="1056399"/>
          <a:ext cx="1297376" cy="648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712588" y="1056399"/>
        <a:ext cx="1297376" cy="648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4F36F-8248-4E73-B5EE-50BC1C66D59A}">
      <dsp:nvSpPr>
        <dsp:cNvPr id="0" name=""/>
        <dsp:cNvSpPr/>
      </dsp:nvSpPr>
      <dsp:spPr>
        <a:xfrm>
          <a:off x="-2781899" y="-428869"/>
          <a:ext cx="3319772" cy="3319772"/>
        </a:xfrm>
        <a:prstGeom prst="blockArc">
          <a:avLst>
            <a:gd name="adj1" fmla="val 18900000"/>
            <a:gd name="adj2" fmla="val 2700000"/>
            <a:gd name="adj3" fmla="val 65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3EE597-D733-41A6-B879-00D5C7053B17}">
      <dsp:nvSpPr>
        <dsp:cNvPr id="0" name=""/>
        <dsp:cNvSpPr/>
      </dsp:nvSpPr>
      <dsp:spPr>
        <a:xfrm>
          <a:off x="282300" y="189281"/>
          <a:ext cx="3980732" cy="3787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640" tIns="27940" rIns="27940" bIns="27940" numCol="1" spcCol="1270" anchor="ctr" anchorCtr="0">
          <a:noAutofit/>
        </a:bodyPr>
        <a:lstStyle/>
        <a:p>
          <a:pPr marL="0" lvl="0" indent="0" algn="l" defTabSz="488950">
            <a:lnSpc>
              <a:spcPct val="90000"/>
            </a:lnSpc>
            <a:spcBef>
              <a:spcPct val="0"/>
            </a:spcBef>
            <a:spcAft>
              <a:spcPct val="35000"/>
            </a:spcAft>
            <a:buNone/>
          </a:pPr>
          <a:r>
            <a:rPr lang="pt-BR" sz="1100" kern="1200" dirty="0"/>
            <a:t>Programação em Python</a:t>
          </a:r>
        </a:p>
      </dsp:txBody>
      <dsp:txXfrm>
        <a:off x="282300" y="189281"/>
        <a:ext cx="3980732" cy="378759"/>
      </dsp:txXfrm>
    </dsp:sp>
    <dsp:sp modelId="{D1E6B401-A6C8-4370-B9C0-3FA60F1491E4}">
      <dsp:nvSpPr>
        <dsp:cNvPr id="0" name=""/>
        <dsp:cNvSpPr/>
      </dsp:nvSpPr>
      <dsp:spPr>
        <a:xfrm>
          <a:off x="45576" y="141936"/>
          <a:ext cx="473448" cy="47344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D8CFD1-2062-4AF1-B3EF-B2569C1C9C8C}">
      <dsp:nvSpPr>
        <dsp:cNvPr id="0" name=""/>
        <dsp:cNvSpPr/>
      </dsp:nvSpPr>
      <dsp:spPr>
        <a:xfrm>
          <a:off x="499451" y="757518"/>
          <a:ext cx="3763580" cy="3787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640" tIns="27940" rIns="27940" bIns="27940" numCol="1" spcCol="1270" anchor="ctr" anchorCtr="0">
          <a:noAutofit/>
        </a:bodyPr>
        <a:lstStyle/>
        <a:p>
          <a:pPr marL="0" lvl="0" indent="0" algn="l" defTabSz="488950">
            <a:lnSpc>
              <a:spcPct val="90000"/>
            </a:lnSpc>
            <a:spcBef>
              <a:spcPct val="0"/>
            </a:spcBef>
            <a:spcAft>
              <a:spcPct val="35000"/>
            </a:spcAft>
            <a:buNone/>
          </a:pPr>
          <a:r>
            <a:rPr lang="pt-BR" sz="1100" kern="1200" dirty="0"/>
            <a:t>Conhecimento de bibliotecas de análise de dados como Pandas, numpy, etc.</a:t>
          </a:r>
        </a:p>
      </dsp:txBody>
      <dsp:txXfrm>
        <a:off x="499451" y="757518"/>
        <a:ext cx="3763580" cy="378759"/>
      </dsp:txXfrm>
    </dsp:sp>
    <dsp:sp modelId="{9486856B-82CA-4287-BB6F-4E7D0A6286B9}">
      <dsp:nvSpPr>
        <dsp:cNvPr id="0" name=""/>
        <dsp:cNvSpPr/>
      </dsp:nvSpPr>
      <dsp:spPr>
        <a:xfrm>
          <a:off x="262727" y="710173"/>
          <a:ext cx="473448" cy="47344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0369A4-9C97-4216-A747-F5C76E4FAAFF}">
      <dsp:nvSpPr>
        <dsp:cNvPr id="0" name=""/>
        <dsp:cNvSpPr/>
      </dsp:nvSpPr>
      <dsp:spPr>
        <a:xfrm>
          <a:off x="499451" y="1325755"/>
          <a:ext cx="3763580" cy="3787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640" tIns="27940" rIns="27940" bIns="27940" numCol="1" spcCol="1270" anchor="ctr" anchorCtr="0">
          <a:noAutofit/>
        </a:bodyPr>
        <a:lstStyle/>
        <a:p>
          <a:pPr marL="0" lvl="0" indent="0" algn="l" defTabSz="488950">
            <a:lnSpc>
              <a:spcPct val="90000"/>
            </a:lnSpc>
            <a:spcBef>
              <a:spcPct val="0"/>
            </a:spcBef>
            <a:spcAft>
              <a:spcPct val="35000"/>
            </a:spcAft>
            <a:buNone/>
          </a:pPr>
          <a:r>
            <a:rPr lang="pt-BR" sz="1100" kern="1200" dirty="0"/>
            <a:t>Noção sobre machine learning</a:t>
          </a:r>
        </a:p>
      </dsp:txBody>
      <dsp:txXfrm>
        <a:off x="499451" y="1325755"/>
        <a:ext cx="3763580" cy="378759"/>
      </dsp:txXfrm>
    </dsp:sp>
    <dsp:sp modelId="{D68D4691-D959-46C2-A039-824AFDF838D7}">
      <dsp:nvSpPr>
        <dsp:cNvPr id="0" name=""/>
        <dsp:cNvSpPr/>
      </dsp:nvSpPr>
      <dsp:spPr>
        <a:xfrm>
          <a:off x="262727" y="1278410"/>
          <a:ext cx="473448" cy="47344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2D6B21-4055-4D43-B7E5-44A5E7EF1D21}">
      <dsp:nvSpPr>
        <dsp:cNvPr id="0" name=""/>
        <dsp:cNvSpPr/>
      </dsp:nvSpPr>
      <dsp:spPr>
        <a:xfrm>
          <a:off x="282300" y="1893992"/>
          <a:ext cx="3980732" cy="3787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640" tIns="27940" rIns="27940" bIns="27940" numCol="1" spcCol="1270" anchor="ctr" anchorCtr="0">
          <a:noAutofit/>
        </a:bodyPr>
        <a:lstStyle/>
        <a:p>
          <a:pPr marL="0" lvl="0" indent="0" algn="l" defTabSz="488950">
            <a:lnSpc>
              <a:spcPct val="90000"/>
            </a:lnSpc>
            <a:spcBef>
              <a:spcPct val="0"/>
            </a:spcBef>
            <a:spcAft>
              <a:spcPct val="35000"/>
            </a:spcAft>
            <a:buNone/>
          </a:pPr>
          <a:r>
            <a:rPr lang="pt-BR" sz="1100" kern="1200" dirty="0"/>
            <a:t>Conhecimentos em álgebra linear</a:t>
          </a:r>
        </a:p>
      </dsp:txBody>
      <dsp:txXfrm>
        <a:off x="282300" y="1893992"/>
        <a:ext cx="3980732" cy="378759"/>
      </dsp:txXfrm>
    </dsp:sp>
    <dsp:sp modelId="{1EDA9FEE-AD9B-407E-97A3-A4EBC55525FB}">
      <dsp:nvSpPr>
        <dsp:cNvPr id="0" name=""/>
        <dsp:cNvSpPr/>
      </dsp:nvSpPr>
      <dsp:spPr>
        <a:xfrm>
          <a:off x="45576" y="1846647"/>
          <a:ext cx="473448" cy="47344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E697-6242-4C38-87D6-6DA3F50851AF}">
      <dsp:nvSpPr>
        <dsp:cNvPr id="0" name=""/>
        <dsp:cNvSpPr/>
      </dsp:nvSpPr>
      <dsp:spPr>
        <a:xfrm>
          <a:off x="1745071" y="1092211"/>
          <a:ext cx="936181" cy="936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dirty="0"/>
            <a:t>Filme</a:t>
          </a:r>
        </a:p>
      </dsp:txBody>
      <dsp:txXfrm>
        <a:off x="1790772" y="1137912"/>
        <a:ext cx="844779" cy="844779"/>
      </dsp:txXfrm>
    </dsp:sp>
    <dsp:sp modelId="{4DC0F892-5142-43B3-A161-F6DD6A171B09}">
      <dsp:nvSpPr>
        <dsp:cNvPr id="0" name=""/>
        <dsp:cNvSpPr/>
      </dsp:nvSpPr>
      <dsp:spPr>
        <a:xfrm rot="16200000">
          <a:off x="1980811" y="859860"/>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C3BBCB-0000-4087-8907-0D03A3C3A8A8}">
      <dsp:nvSpPr>
        <dsp:cNvPr id="0" name=""/>
        <dsp:cNvSpPr/>
      </dsp:nvSpPr>
      <dsp:spPr>
        <a:xfrm>
          <a:off x="1899541" y="268"/>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Diretor</a:t>
          </a:r>
        </a:p>
      </dsp:txBody>
      <dsp:txXfrm>
        <a:off x="1930160" y="30887"/>
        <a:ext cx="566003" cy="566003"/>
      </dsp:txXfrm>
    </dsp:sp>
    <dsp:sp modelId="{5776890E-0094-4A44-9427-DBB639048DC1}">
      <dsp:nvSpPr>
        <dsp:cNvPr id="0" name=""/>
        <dsp:cNvSpPr/>
      </dsp:nvSpPr>
      <dsp:spPr>
        <a:xfrm rot="19800000">
          <a:off x="2658224"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CC726-B797-4F2C-AD8B-C18AF5DFE798}">
      <dsp:nvSpPr>
        <dsp:cNvPr id="0" name=""/>
        <dsp:cNvSpPr/>
      </dsp:nvSpPr>
      <dsp:spPr>
        <a:xfrm>
          <a:off x="2978966"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pt-BR" sz="1100" kern="1200" dirty="0"/>
            <a:t>Duração</a:t>
          </a:r>
        </a:p>
      </dsp:txBody>
      <dsp:txXfrm>
        <a:off x="3009585" y="654093"/>
        <a:ext cx="566003" cy="566003"/>
      </dsp:txXfrm>
    </dsp:sp>
    <dsp:sp modelId="{EEC1E200-F798-4962-8FBE-FE352799BC24}">
      <dsp:nvSpPr>
        <dsp:cNvPr id="0" name=""/>
        <dsp:cNvSpPr/>
      </dsp:nvSpPr>
      <dsp:spPr>
        <a:xfrm rot="1800000">
          <a:off x="2658224"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C2C3-9529-40F5-B9BC-E013BA79F686}">
      <dsp:nvSpPr>
        <dsp:cNvPr id="0" name=""/>
        <dsp:cNvSpPr/>
      </dsp:nvSpPr>
      <dsp:spPr>
        <a:xfrm>
          <a:off x="2978966"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Gênero</a:t>
          </a:r>
        </a:p>
      </dsp:txBody>
      <dsp:txXfrm>
        <a:off x="3009585" y="1900506"/>
        <a:ext cx="566003" cy="566003"/>
      </dsp:txXfrm>
    </dsp:sp>
    <dsp:sp modelId="{520EF602-D354-4158-BD27-98119F4366D4}">
      <dsp:nvSpPr>
        <dsp:cNvPr id="0" name=""/>
        <dsp:cNvSpPr/>
      </dsp:nvSpPr>
      <dsp:spPr>
        <a:xfrm rot="5400000">
          <a:off x="1980811" y="2260743"/>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C9A5A1-F131-4EDB-9E4D-D05254F38510}">
      <dsp:nvSpPr>
        <dsp:cNvPr id="0" name=""/>
        <dsp:cNvSpPr/>
      </dsp:nvSpPr>
      <dsp:spPr>
        <a:xfrm>
          <a:off x="1899541" y="249309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Língua</a:t>
          </a:r>
        </a:p>
      </dsp:txBody>
      <dsp:txXfrm>
        <a:off x="1930160" y="2523713"/>
        <a:ext cx="566003" cy="566003"/>
      </dsp:txXfrm>
    </dsp:sp>
    <dsp:sp modelId="{85D707C5-6614-4ABB-9748-72E441B6DF10}">
      <dsp:nvSpPr>
        <dsp:cNvPr id="0" name=""/>
        <dsp:cNvSpPr/>
      </dsp:nvSpPr>
      <dsp:spPr>
        <a:xfrm rot="9000000">
          <a:off x="1424329"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4DFF7-2AFC-44B4-9216-E42117EB2DAA}">
      <dsp:nvSpPr>
        <dsp:cNvPr id="0" name=""/>
        <dsp:cNvSpPr/>
      </dsp:nvSpPr>
      <dsp:spPr>
        <a:xfrm>
          <a:off x="820115"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Atores</a:t>
          </a:r>
        </a:p>
      </dsp:txBody>
      <dsp:txXfrm>
        <a:off x="850734" y="1900506"/>
        <a:ext cx="566003" cy="566003"/>
      </dsp:txXfrm>
    </dsp:sp>
    <dsp:sp modelId="{5A386D3F-FFBA-44BF-9DDD-8772E2C7FC60}">
      <dsp:nvSpPr>
        <dsp:cNvPr id="0" name=""/>
        <dsp:cNvSpPr/>
      </dsp:nvSpPr>
      <dsp:spPr>
        <a:xfrm rot="12600000">
          <a:off x="1424329"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D3B714-0039-4DDC-8368-67347543C25F}">
      <dsp:nvSpPr>
        <dsp:cNvPr id="0" name=""/>
        <dsp:cNvSpPr/>
      </dsp:nvSpPr>
      <dsp:spPr>
        <a:xfrm>
          <a:off x="820115"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pt-BR" sz="2000" kern="1200" dirty="0"/>
            <a:t>Tags</a:t>
          </a:r>
        </a:p>
      </dsp:txBody>
      <dsp:txXfrm>
        <a:off x="850734" y="654093"/>
        <a:ext cx="566003" cy="566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E697-6242-4C38-87D6-6DA3F50851AF}">
      <dsp:nvSpPr>
        <dsp:cNvPr id="0" name=""/>
        <dsp:cNvSpPr/>
      </dsp:nvSpPr>
      <dsp:spPr>
        <a:xfrm>
          <a:off x="1745071" y="1092211"/>
          <a:ext cx="936181" cy="936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dirty="0"/>
            <a:t>Filme</a:t>
          </a:r>
        </a:p>
      </dsp:txBody>
      <dsp:txXfrm>
        <a:off x="1790772" y="1137912"/>
        <a:ext cx="844779" cy="844779"/>
      </dsp:txXfrm>
    </dsp:sp>
    <dsp:sp modelId="{4DC0F892-5142-43B3-A161-F6DD6A171B09}">
      <dsp:nvSpPr>
        <dsp:cNvPr id="0" name=""/>
        <dsp:cNvSpPr/>
      </dsp:nvSpPr>
      <dsp:spPr>
        <a:xfrm rot="16200000">
          <a:off x="1980811" y="859860"/>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C3BBCB-0000-4087-8907-0D03A3C3A8A8}">
      <dsp:nvSpPr>
        <dsp:cNvPr id="0" name=""/>
        <dsp:cNvSpPr/>
      </dsp:nvSpPr>
      <dsp:spPr>
        <a:xfrm>
          <a:off x="1899541" y="268"/>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Diretor</a:t>
          </a:r>
        </a:p>
      </dsp:txBody>
      <dsp:txXfrm>
        <a:off x="1930160" y="30887"/>
        <a:ext cx="566003" cy="566003"/>
      </dsp:txXfrm>
    </dsp:sp>
    <dsp:sp modelId="{5776890E-0094-4A44-9427-DBB639048DC1}">
      <dsp:nvSpPr>
        <dsp:cNvPr id="0" name=""/>
        <dsp:cNvSpPr/>
      </dsp:nvSpPr>
      <dsp:spPr>
        <a:xfrm rot="19800000">
          <a:off x="2658224"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CC726-B797-4F2C-AD8B-C18AF5DFE798}">
      <dsp:nvSpPr>
        <dsp:cNvPr id="0" name=""/>
        <dsp:cNvSpPr/>
      </dsp:nvSpPr>
      <dsp:spPr>
        <a:xfrm>
          <a:off x="2978966"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pt-BR" sz="1100" kern="1200" dirty="0"/>
            <a:t>Duração</a:t>
          </a:r>
        </a:p>
      </dsp:txBody>
      <dsp:txXfrm>
        <a:off x="3009585" y="654093"/>
        <a:ext cx="566003" cy="566003"/>
      </dsp:txXfrm>
    </dsp:sp>
    <dsp:sp modelId="{EEC1E200-F798-4962-8FBE-FE352799BC24}">
      <dsp:nvSpPr>
        <dsp:cNvPr id="0" name=""/>
        <dsp:cNvSpPr/>
      </dsp:nvSpPr>
      <dsp:spPr>
        <a:xfrm rot="1800000">
          <a:off x="2658224"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C2C3-9529-40F5-B9BC-E013BA79F686}">
      <dsp:nvSpPr>
        <dsp:cNvPr id="0" name=""/>
        <dsp:cNvSpPr/>
      </dsp:nvSpPr>
      <dsp:spPr>
        <a:xfrm>
          <a:off x="2978966"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Gênero</a:t>
          </a:r>
        </a:p>
      </dsp:txBody>
      <dsp:txXfrm>
        <a:off x="3009585" y="1900506"/>
        <a:ext cx="566003" cy="566003"/>
      </dsp:txXfrm>
    </dsp:sp>
    <dsp:sp modelId="{520EF602-D354-4158-BD27-98119F4366D4}">
      <dsp:nvSpPr>
        <dsp:cNvPr id="0" name=""/>
        <dsp:cNvSpPr/>
      </dsp:nvSpPr>
      <dsp:spPr>
        <a:xfrm rot="5400000">
          <a:off x="1980811" y="2260743"/>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C9A5A1-F131-4EDB-9E4D-D05254F38510}">
      <dsp:nvSpPr>
        <dsp:cNvPr id="0" name=""/>
        <dsp:cNvSpPr/>
      </dsp:nvSpPr>
      <dsp:spPr>
        <a:xfrm>
          <a:off x="1899541" y="249309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Língua</a:t>
          </a:r>
        </a:p>
      </dsp:txBody>
      <dsp:txXfrm>
        <a:off x="1930160" y="2523713"/>
        <a:ext cx="566003" cy="566003"/>
      </dsp:txXfrm>
    </dsp:sp>
    <dsp:sp modelId="{85D707C5-6614-4ABB-9748-72E441B6DF10}">
      <dsp:nvSpPr>
        <dsp:cNvPr id="0" name=""/>
        <dsp:cNvSpPr/>
      </dsp:nvSpPr>
      <dsp:spPr>
        <a:xfrm rot="9000000">
          <a:off x="1424329"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4DFF7-2AFC-44B4-9216-E42117EB2DAA}">
      <dsp:nvSpPr>
        <dsp:cNvPr id="0" name=""/>
        <dsp:cNvSpPr/>
      </dsp:nvSpPr>
      <dsp:spPr>
        <a:xfrm>
          <a:off x="820115"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Atores</a:t>
          </a:r>
        </a:p>
      </dsp:txBody>
      <dsp:txXfrm>
        <a:off x="850734" y="1900506"/>
        <a:ext cx="566003" cy="566003"/>
      </dsp:txXfrm>
    </dsp:sp>
    <dsp:sp modelId="{5A386D3F-FFBA-44BF-9DDD-8772E2C7FC60}">
      <dsp:nvSpPr>
        <dsp:cNvPr id="0" name=""/>
        <dsp:cNvSpPr/>
      </dsp:nvSpPr>
      <dsp:spPr>
        <a:xfrm rot="12600000">
          <a:off x="1424329"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D3B714-0039-4DDC-8368-67347543C25F}">
      <dsp:nvSpPr>
        <dsp:cNvPr id="0" name=""/>
        <dsp:cNvSpPr/>
      </dsp:nvSpPr>
      <dsp:spPr>
        <a:xfrm>
          <a:off x="820115"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pt-BR" sz="2000" kern="1200" dirty="0"/>
            <a:t>Tags</a:t>
          </a:r>
        </a:p>
      </dsp:txBody>
      <dsp:txXfrm>
        <a:off x="850734" y="654093"/>
        <a:ext cx="566003" cy="566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E697-6242-4C38-87D6-6DA3F50851AF}">
      <dsp:nvSpPr>
        <dsp:cNvPr id="0" name=""/>
        <dsp:cNvSpPr/>
      </dsp:nvSpPr>
      <dsp:spPr>
        <a:xfrm>
          <a:off x="1745071" y="1092211"/>
          <a:ext cx="936181" cy="936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dirty="0"/>
            <a:t>Filme</a:t>
          </a:r>
        </a:p>
      </dsp:txBody>
      <dsp:txXfrm>
        <a:off x="1790772" y="1137912"/>
        <a:ext cx="844779" cy="844779"/>
      </dsp:txXfrm>
    </dsp:sp>
    <dsp:sp modelId="{4DC0F892-5142-43B3-A161-F6DD6A171B09}">
      <dsp:nvSpPr>
        <dsp:cNvPr id="0" name=""/>
        <dsp:cNvSpPr/>
      </dsp:nvSpPr>
      <dsp:spPr>
        <a:xfrm rot="16200000">
          <a:off x="1980811" y="859860"/>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C3BBCB-0000-4087-8907-0D03A3C3A8A8}">
      <dsp:nvSpPr>
        <dsp:cNvPr id="0" name=""/>
        <dsp:cNvSpPr/>
      </dsp:nvSpPr>
      <dsp:spPr>
        <a:xfrm>
          <a:off x="1899541" y="268"/>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Diretor</a:t>
          </a:r>
        </a:p>
      </dsp:txBody>
      <dsp:txXfrm>
        <a:off x="1930160" y="30887"/>
        <a:ext cx="566003" cy="566003"/>
      </dsp:txXfrm>
    </dsp:sp>
    <dsp:sp modelId="{5776890E-0094-4A44-9427-DBB639048DC1}">
      <dsp:nvSpPr>
        <dsp:cNvPr id="0" name=""/>
        <dsp:cNvSpPr/>
      </dsp:nvSpPr>
      <dsp:spPr>
        <a:xfrm rot="19800000">
          <a:off x="2658224"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CC726-B797-4F2C-AD8B-C18AF5DFE798}">
      <dsp:nvSpPr>
        <dsp:cNvPr id="0" name=""/>
        <dsp:cNvSpPr/>
      </dsp:nvSpPr>
      <dsp:spPr>
        <a:xfrm>
          <a:off x="2978966"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pt-BR" sz="1100" kern="1200" dirty="0"/>
            <a:t>Duração</a:t>
          </a:r>
        </a:p>
      </dsp:txBody>
      <dsp:txXfrm>
        <a:off x="3009585" y="654093"/>
        <a:ext cx="566003" cy="566003"/>
      </dsp:txXfrm>
    </dsp:sp>
    <dsp:sp modelId="{EEC1E200-F798-4962-8FBE-FE352799BC24}">
      <dsp:nvSpPr>
        <dsp:cNvPr id="0" name=""/>
        <dsp:cNvSpPr/>
      </dsp:nvSpPr>
      <dsp:spPr>
        <a:xfrm rot="1800000">
          <a:off x="2658224"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C2C3-9529-40F5-B9BC-E013BA79F686}">
      <dsp:nvSpPr>
        <dsp:cNvPr id="0" name=""/>
        <dsp:cNvSpPr/>
      </dsp:nvSpPr>
      <dsp:spPr>
        <a:xfrm>
          <a:off x="2978966"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pt-BR" sz="1300" kern="1200" dirty="0"/>
            <a:t>Gênero</a:t>
          </a:r>
        </a:p>
      </dsp:txBody>
      <dsp:txXfrm>
        <a:off x="3009585" y="1900506"/>
        <a:ext cx="566003" cy="566003"/>
      </dsp:txXfrm>
    </dsp:sp>
    <dsp:sp modelId="{520EF602-D354-4158-BD27-98119F4366D4}">
      <dsp:nvSpPr>
        <dsp:cNvPr id="0" name=""/>
        <dsp:cNvSpPr/>
      </dsp:nvSpPr>
      <dsp:spPr>
        <a:xfrm rot="5400000">
          <a:off x="1980811" y="2260743"/>
          <a:ext cx="464701" cy="0"/>
        </a:xfrm>
        <a:custGeom>
          <a:avLst/>
          <a:gdLst/>
          <a:ahLst/>
          <a:cxnLst/>
          <a:rect l="0" t="0" r="0" b="0"/>
          <a:pathLst>
            <a:path>
              <a:moveTo>
                <a:pt x="0" y="0"/>
              </a:moveTo>
              <a:lnTo>
                <a:pt x="4647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C9A5A1-F131-4EDB-9E4D-D05254F38510}">
      <dsp:nvSpPr>
        <dsp:cNvPr id="0" name=""/>
        <dsp:cNvSpPr/>
      </dsp:nvSpPr>
      <dsp:spPr>
        <a:xfrm>
          <a:off x="1899541" y="249309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Língua</a:t>
          </a:r>
        </a:p>
      </dsp:txBody>
      <dsp:txXfrm>
        <a:off x="1930160" y="2523713"/>
        <a:ext cx="566003" cy="566003"/>
      </dsp:txXfrm>
    </dsp:sp>
    <dsp:sp modelId="{85D707C5-6614-4ABB-9748-72E441B6DF10}">
      <dsp:nvSpPr>
        <dsp:cNvPr id="0" name=""/>
        <dsp:cNvSpPr/>
      </dsp:nvSpPr>
      <dsp:spPr>
        <a:xfrm rot="9000000">
          <a:off x="1424329" y="1916496"/>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4DFF7-2AFC-44B4-9216-E42117EB2DAA}">
      <dsp:nvSpPr>
        <dsp:cNvPr id="0" name=""/>
        <dsp:cNvSpPr/>
      </dsp:nvSpPr>
      <dsp:spPr>
        <a:xfrm>
          <a:off x="820115" y="1869887"/>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dirty="0"/>
            <a:t>Atores</a:t>
          </a:r>
        </a:p>
      </dsp:txBody>
      <dsp:txXfrm>
        <a:off x="850734" y="1900506"/>
        <a:ext cx="566003" cy="566003"/>
      </dsp:txXfrm>
    </dsp:sp>
    <dsp:sp modelId="{5A386D3F-FFBA-44BF-9DDD-8772E2C7FC60}">
      <dsp:nvSpPr>
        <dsp:cNvPr id="0" name=""/>
        <dsp:cNvSpPr/>
      </dsp:nvSpPr>
      <dsp:spPr>
        <a:xfrm rot="12600000">
          <a:off x="1424329" y="1204107"/>
          <a:ext cx="343770" cy="0"/>
        </a:xfrm>
        <a:custGeom>
          <a:avLst/>
          <a:gdLst/>
          <a:ahLst/>
          <a:cxnLst/>
          <a:rect l="0" t="0" r="0" b="0"/>
          <a:pathLst>
            <a:path>
              <a:moveTo>
                <a:pt x="0" y="0"/>
              </a:moveTo>
              <a:lnTo>
                <a:pt x="34377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D3B714-0039-4DDC-8368-67347543C25F}">
      <dsp:nvSpPr>
        <dsp:cNvPr id="0" name=""/>
        <dsp:cNvSpPr/>
      </dsp:nvSpPr>
      <dsp:spPr>
        <a:xfrm>
          <a:off x="820115" y="623474"/>
          <a:ext cx="627241" cy="6272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pt-BR" sz="2000" kern="1200" dirty="0"/>
            <a:t>Tags</a:t>
          </a:r>
        </a:p>
      </dsp:txBody>
      <dsp:txXfrm>
        <a:off x="850734" y="654093"/>
        <a:ext cx="566003" cy="5660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58D-E038-4C7F-9E3E-E19ED66E0D1E}">
      <dsp:nvSpPr>
        <dsp:cNvPr id="0" name=""/>
        <dsp:cNvSpPr/>
      </dsp:nvSpPr>
      <dsp:spPr>
        <a:xfrm>
          <a:off x="3628464" y="663664"/>
          <a:ext cx="1605148" cy="278579"/>
        </a:xfrm>
        <a:custGeom>
          <a:avLst/>
          <a:gdLst/>
          <a:ahLst/>
          <a:cxnLst/>
          <a:rect l="0" t="0" r="0" b="0"/>
          <a:pathLst>
            <a:path>
              <a:moveTo>
                <a:pt x="0" y="0"/>
              </a:moveTo>
              <a:lnTo>
                <a:pt x="0" y="139289"/>
              </a:lnTo>
              <a:lnTo>
                <a:pt x="1605148" y="139289"/>
              </a:lnTo>
              <a:lnTo>
                <a:pt x="1605148"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64BB1-F7FD-46D7-9F32-95DB0B7AC337}">
      <dsp:nvSpPr>
        <dsp:cNvPr id="0" name=""/>
        <dsp:cNvSpPr/>
      </dsp:nvSpPr>
      <dsp:spPr>
        <a:xfrm>
          <a:off x="3582744" y="663664"/>
          <a:ext cx="91440" cy="278579"/>
        </a:xfrm>
        <a:custGeom>
          <a:avLst/>
          <a:gdLst/>
          <a:ahLst/>
          <a:cxnLst/>
          <a:rect l="0" t="0" r="0" b="0"/>
          <a:pathLst>
            <a:path>
              <a:moveTo>
                <a:pt x="45720" y="0"/>
              </a:moveTo>
              <a:lnTo>
                <a:pt x="4572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78B5E-7F13-4188-98F3-B866ED0629FA}">
      <dsp:nvSpPr>
        <dsp:cNvPr id="0" name=""/>
        <dsp:cNvSpPr/>
      </dsp:nvSpPr>
      <dsp:spPr>
        <a:xfrm>
          <a:off x="2023316" y="663664"/>
          <a:ext cx="1605148" cy="278579"/>
        </a:xfrm>
        <a:custGeom>
          <a:avLst/>
          <a:gdLst/>
          <a:ahLst/>
          <a:cxnLst/>
          <a:rect l="0" t="0" r="0" b="0"/>
          <a:pathLst>
            <a:path>
              <a:moveTo>
                <a:pt x="1605148" y="0"/>
              </a:moveTo>
              <a:lnTo>
                <a:pt x="1605148" y="139289"/>
              </a:lnTo>
              <a:lnTo>
                <a:pt x="0" y="139289"/>
              </a:lnTo>
              <a:lnTo>
                <a:pt x="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042E-45F6-45DC-9FE3-EABFA3902499}">
      <dsp:nvSpPr>
        <dsp:cNvPr id="0" name=""/>
        <dsp:cNvSpPr/>
      </dsp:nvSpPr>
      <dsp:spPr>
        <a:xfrm>
          <a:off x="2965180" y="379"/>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Recomendação</a:t>
          </a:r>
        </a:p>
      </dsp:txBody>
      <dsp:txXfrm>
        <a:off x="2965180" y="379"/>
        <a:ext cx="1326568" cy="663284"/>
      </dsp:txXfrm>
    </dsp:sp>
    <dsp:sp modelId="{7E77B513-C7DD-4807-A702-71425D9BBFEA}">
      <dsp:nvSpPr>
        <dsp:cNvPr id="0" name=""/>
        <dsp:cNvSpPr/>
      </dsp:nvSpPr>
      <dsp:spPr>
        <a:xfrm>
          <a:off x="1360031"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Baseado em Conteúdo</a:t>
          </a:r>
        </a:p>
      </dsp:txBody>
      <dsp:txXfrm>
        <a:off x="1360031" y="942243"/>
        <a:ext cx="1326568" cy="663284"/>
      </dsp:txXfrm>
    </dsp:sp>
    <dsp:sp modelId="{457E2D2D-2917-4818-8F6F-E3CCA646B153}">
      <dsp:nvSpPr>
        <dsp:cNvPr id="0" name=""/>
        <dsp:cNvSpPr/>
      </dsp:nvSpPr>
      <dsp:spPr>
        <a:xfrm>
          <a:off x="2965180"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2965180" y="942243"/>
        <a:ext cx="1326568" cy="663284"/>
      </dsp:txXfrm>
    </dsp:sp>
    <dsp:sp modelId="{F798E2FD-A5F5-4268-9FFE-D79359A9649C}">
      <dsp:nvSpPr>
        <dsp:cNvPr id="0" name=""/>
        <dsp:cNvSpPr/>
      </dsp:nvSpPr>
      <dsp:spPr>
        <a:xfrm>
          <a:off x="4570328"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570328" y="942243"/>
        <a:ext cx="1326568" cy="663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58D-E038-4C7F-9E3E-E19ED66E0D1E}">
      <dsp:nvSpPr>
        <dsp:cNvPr id="0" name=""/>
        <dsp:cNvSpPr/>
      </dsp:nvSpPr>
      <dsp:spPr>
        <a:xfrm>
          <a:off x="3628464" y="663664"/>
          <a:ext cx="1605148" cy="278579"/>
        </a:xfrm>
        <a:custGeom>
          <a:avLst/>
          <a:gdLst/>
          <a:ahLst/>
          <a:cxnLst/>
          <a:rect l="0" t="0" r="0" b="0"/>
          <a:pathLst>
            <a:path>
              <a:moveTo>
                <a:pt x="0" y="0"/>
              </a:moveTo>
              <a:lnTo>
                <a:pt x="0" y="139289"/>
              </a:lnTo>
              <a:lnTo>
                <a:pt x="1605148" y="139289"/>
              </a:lnTo>
              <a:lnTo>
                <a:pt x="1605148"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64BB1-F7FD-46D7-9F32-95DB0B7AC337}">
      <dsp:nvSpPr>
        <dsp:cNvPr id="0" name=""/>
        <dsp:cNvSpPr/>
      </dsp:nvSpPr>
      <dsp:spPr>
        <a:xfrm>
          <a:off x="3582744" y="663664"/>
          <a:ext cx="91440" cy="278579"/>
        </a:xfrm>
        <a:custGeom>
          <a:avLst/>
          <a:gdLst/>
          <a:ahLst/>
          <a:cxnLst/>
          <a:rect l="0" t="0" r="0" b="0"/>
          <a:pathLst>
            <a:path>
              <a:moveTo>
                <a:pt x="45720" y="0"/>
              </a:moveTo>
              <a:lnTo>
                <a:pt x="4572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78B5E-7F13-4188-98F3-B866ED0629FA}">
      <dsp:nvSpPr>
        <dsp:cNvPr id="0" name=""/>
        <dsp:cNvSpPr/>
      </dsp:nvSpPr>
      <dsp:spPr>
        <a:xfrm>
          <a:off x="2023316" y="663664"/>
          <a:ext cx="1605148" cy="278579"/>
        </a:xfrm>
        <a:custGeom>
          <a:avLst/>
          <a:gdLst/>
          <a:ahLst/>
          <a:cxnLst/>
          <a:rect l="0" t="0" r="0" b="0"/>
          <a:pathLst>
            <a:path>
              <a:moveTo>
                <a:pt x="1605148" y="0"/>
              </a:moveTo>
              <a:lnTo>
                <a:pt x="1605148" y="139289"/>
              </a:lnTo>
              <a:lnTo>
                <a:pt x="0" y="139289"/>
              </a:lnTo>
              <a:lnTo>
                <a:pt x="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042E-45F6-45DC-9FE3-EABFA3902499}">
      <dsp:nvSpPr>
        <dsp:cNvPr id="0" name=""/>
        <dsp:cNvSpPr/>
      </dsp:nvSpPr>
      <dsp:spPr>
        <a:xfrm>
          <a:off x="2965180" y="379"/>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Recomendação</a:t>
          </a:r>
        </a:p>
      </dsp:txBody>
      <dsp:txXfrm>
        <a:off x="2965180" y="379"/>
        <a:ext cx="1326568" cy="663284"/>
      </dsp:txXfrm>
    </dsp:sp>
    <dsp:sp modelId="{7E77B513-C7DD-4807-A702-71425D9BBFEA}">
      <dsp:nvSpPr>
        <dsp:cNvPr id="0" name=""/>
        <dsp:cNvSpPr/>
      </dsp:nvSpPr>
      <dsp:spPr>
        <a:xfrm>
          <a:off x="1360031"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Baseado em Conteúdo</a:t>
          </a:r>
        </a:p>
      </dsp:txBody>
      <dsp:txXfrm>
        <a:off x="1360031" y="942243"/>
        <a:ext cx="1326568" cy="663284"/>
      </dsp:txXfrm>
    </dsp:sp>
    <dsp:sp modelId="{457E2D2D-2917-4818-8F6F-E3CCA646B153}">
      <dsp:nvSpPr>
        <dsp:cNvPr id="0" name=""/>
        <dsp:cNvSpPr/>
      </dsp:nvSpPr>
      <dsp:spPr>
        <a:xfrm>
          <a:off x="2965180"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2965180" y="942243"/>
        <a:ext cx="1326568" cy="663284"/>
      </dsp:txXfrm>
    </dsp:sp>
    <dsp:sp modelId="{F798E2FD-A5F5-4268-9FFE-D79359A9649C}">
      <dsp:nvSpPr>
        <dsp:cNvPr id="0" name=""/>
        <dsp:cNvSpPr/>
      </dsp:nvSpPr>
      <dsp:spPr>
        <a:xfrm>
          <a:off x="4570328"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570328" y="942243"/>
        <a:ext cx="1326568" cy="663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58D-E038-4C7F-9E3E-E19ED66E0D1E}">
      <dsp:nvSpPr>
        <dsp:cNvPr id="0" name=""/>
        <dsp:cNvSpPr/>
      </dsp:nvSpPr>
      <dsp:spPr>
        <a:xfrm>
          <a:off x="3628464" y="663664"/>
          <a:ext cx="1605148" cy="278579"/>
        </a:xfrm>
        <a:custGeom>
          <a:avLst/>
          <a:gdLst/>
          <a:ahLst/>
          <a:cxnLst/>
          <a:rect l="0" t="0" r="0" b="0"/>
          <a:pathLst>
            <a:path>
              <a:moveTo>
                <a:pt x="0" y="0"/>
              </a:moveTo>
              <a:lnTo>
                <a:pt x="0" y="139289"/>
              </a:lnTo>
              <a:lnTo>
                <a:pt x="1605148" y="139289"/>
              </a:lnTo>
              <a:lnTo>
                <a:pt x="1605148"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64BB1-F7FD-46D7-9F32-95DB0B7AC337}">
      <dsp:nvSpPr>
        <dsp:cNvPr id="0" name=""/>
        <dsp:cNvSpPr/>
      </dsp:nvSpPr>
      <dsp:spPr>
        <a:xfrm>
          <a:off x="3582744" y="663664"/>
          <a:ext cx="91440" cy="278579"/>
        </a:xfrm>
        <a:custGeom>
          <a:avLst/>
          <a:gdLst/>
          <a:ahLst/>
          <a:cxnLst/>
          <a:rect l="0" t="0" r="0" b="0"/>
          <a:pathLst>
            <a:path>
              <a:moveTo>
                <a:pt x="45720" y="0"/>
              </a:moveTo>
              <a:lnTo>
                <a:pt x="4572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78B5E-7F13-4188-98F3-B866ED0629FA}">
      <dsp:nvSpPr>
        <dsp:cNvPr id="0" name=""/>
        <dsp:cNvSpPr/>
      </dsp:nvSpPr>
      <dsp:spPr>
        <a:xfrm>
          <a:off x="2023316" y="663664"/>
          <a:ext cx="1605148" cy="278579"/>
        </a:xfrm>
        <a:custGeom>
          <a:avLst/>
          <a:gdLst/>
          <a:ahLst/>
          <a:cxnLst/>
          <a:rect l="0" t="0" r="0" b="0"/>
          <a:pathLst>
            <a:path>
              <a:moveTo>
                <a:pt x="1605148" y="0"/>
              </a:moveTo>
              <a:lnTo>
                <a:pt x="1605148" y="139289"/>
              </a:lnTo>
              <a:lnTo>
                <a:pt x="0" y="139289"/>
              </a:lnTo>
              <a:lnTo>
                <a:pt x="0" y="2785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042E-45F6-45DC-9FE3-EABFA3902499}">
      <dsp:nvSpPr>
        <dsp:cNvPr id="0" name=""/>
        <dsp:cNvSpPr/>
      </dsp:nvSpPr>
      <dsp:spPr>
        <a:xfrm>
          <a:off x="2965180" y="379"/>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Sistemas de Recomendação</a:t>
          </a:r>
        </a:p>
      </dsp:txBody>
      <dsp:txXfrm>
        <a:off x="2965180" y="379"/>
        <a:ext cx="1326568" cy="663284"/>
      </dsp:txXfrm>
    </dsp:sp>
    <dsp:sp modelId="{7E77B513-C7DD-4807-A702-71425D9BBFEA}">
      <dsp:nvSpPr>
        <dsp:cNvPr id="0" name=""/>
        <dsp:cNvSpPr/>
      </dsp:nvSpPr>
      <dsp:spPr>
        <a:xfrm>
          <a:off x="1360031"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Baseado em Conteúdo</a:t>
          </a:r>
        </a:p>
      </dsp:txBody>
      <dsp:txXfrm>
        <a:off x="1360031" y="942243"/>
        <a:ext cx="1326568" cy="663284"/>
      </dsp:txXfrm>
    </dsp:sp>
    <dsp:sp modelId="{457E2D2D-2917-4818-8F6F-E3CCA646B153}">
      <dsp:nvSpPr>
        <dsp:cNvPr id="0" name=""/>
        <dsp:cNvSpPr/>
      </dsp:nvSpPr>
      <dsp:spPr>
        <a:xfrm>
          <a:off x="2965180"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Filtragem Colaborativa</a:t>
          </a:r>
        </a:p>
      </dsp:txBody>
      <dsp:txXfrm>
        <a:off x="2965180" y="942243"/>
        <a:ext cx="1326568" cy="663284"/>
      </dsp:txXfrm>
    </dsp:sp>
    <dsp:sp modelId="{F798E2FD-A5F5-4268-9FFE-D79359A9649C}">
      <dsp:nvSpPr>
        <dsp:cNvPr id="0" name=""/>
        <dsp:cNvSpPr/>
      </dsp:nvSpPr>
      <dsp:spPr>
        <a:xfrm>
          <a:off x="4570328" y="942243"/>
          <a:ext cx="1326568" cy="663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t>Baseada em conhecimento</a:t>
          </a:r>
        </a:p>
      </dsp:txBody>
      <dsp:txXfrm>
        <a:off x="4570328" y="942243"/>
        <a:ext cx="1326568" cy="6632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1:08:40.486"/>
    </inkml:context>
    <inkml:brush xml:id="br0">
      <inkml:brushProperty name="width" value="0.05292" units="cm"/>
      <inkml:brushProperty name="height" value="0.05292" units="cm"/>
      <inkml:brushProperty name="color" value="#FF0000"/>
    </inkml:brush>
  </inkml:definitions>
  <inkml:trace contextRef="#ctx0" brushRef="#br0">15663 2553 0,'14'0'47,"-1"0"-32,0 0-15,13 0 0,67 0 16,-66 0-16,356-13 16,-105 13-1,159 0 1,39 13 0,-423-13-16,0 0 0,185 13 15,93 1 1,-292-14-16,358-14 15,-344 14-15,225-26 0,-106 13 16,-80 0-16,252-1 16,-185 14-16,-119 0 15,171 0-15,-171 0 0,53 14 16,52-1-16,54 13 16,-146-26-1,92 0 1,-132 0-16,27 0 0,13 0 15,-27 0-15,67 0 16,-53 0 0,26 0-1,-40 0-15,40 0 16,-52 0 0,12 0-16,-13 0 0,27 13 15,-13-13 1,-1 27-1,-13-27-15,0 26 16,1-12 0,12 12-16,1 1 31,-27-14-31,26 0 0,-13 0 16,27 14-1,-14-27 1,14 0-16,-27 0 0,80-14 15,26-12 1,-13 13 0,-40 13-16,-40 0 15,133 0 1,-53 0-16,-27 0 16,-26 0-1,0 0-15,-26 0 16,39 0-1,-53-13 1,14 13 0,-27 13 62,0 0-78,0 13 15,0 1-15,0 39 16,-14 13 0,14 160-1,0-213-15,0 199 16,14-66 0,-14-120-16,39 173 15,1 39-15,39 107 31,-65-266-31,25 133 0,1-40 16,-27-119-16,27 212 16,-14-172-1,14 92-15,13 54 16,92 343 15,-118-502-31,-27-40 0,79 291 16,-52-146-16,26 159 15,-53-317 1,39 357-16,-12-93 16,-27-225-16,13 27 15,0 119 1,0 132 0,-13-317-16,0 13 0,40 212 31,-27-239-31,1 80 0,25 119 15,1-53 1,0-27 0,-14-26-1,-13-92-15,27 158 16,0 0 0,-27-158-16,0-1 0,0 120 15,14 12-15,-1-52 16,-12 0-16,12 53 15,-26-67 1,26 67 0,-26-93-16,27 67 15,-27-28-15,26 28 16,-26-107-16,0 1 0,14 118 16,-14-13-16,13 80 31,-13-199-31,0 93 0,-13-13 15,-1 13 1,1-93-16,0 40 16,0-40-16,-40 80 15,40-80 1,-27 27-16,-40 39 16,67-79-16,-53 40 15,-40 12 1,27-25-16,-172 66 31,171-80-31,-65 26 16,-80 28-16,-13 12 15,-27 14 1,225-93-16,-462 132 31,290-92-15,0-27-16,-39 13 15,92-13-15,-79 1 16,-106 25 0,159-25-1,-14 12 1,160-26-16,-146 27 0,-159 12 31,26-12-31,80-1 16,-159 27 15,357-40-31,-198 14 16,-145 12-1,145-12 1,-14-27 0,-211 0-1,423 0-15,-277-13 31,185-1-31,-1-12 16,54 26-16,66-13 0,-106-14 16,92 27-16,-131-53 15,25 14 1,14-14 0,93 40-16,-27-14 15,13 1 1,40 12-16,-40-12 15,14-1-15,-1 14 16,1-26 0,26 25-16,-79-118 15,65 119-15,-12-106 16,0 13 0,12 79-16,14-65 15,0-27-15,0-265 31,0 344-31,0-224 16,14-67 0,-1 239-16,0-107 0,0-185 15,-13 332-15,13-438 16,-13 358 0,40-172-1,26-186 1,-66 450-16,13-185 15,1 14-15,-14-239 16,0 410-16,0-264 16,26-133-1,-26 358-15,27-185 16,-14 131 0,13-26-16,1-118 15,-14-1 1,-13 159-1,0-172 1,0 158-16,0-39 16,0 14-16,0-226 31,0 305-31,0-239 31,0 159-15,0 54-16,26-81 15,1 28 1,-14 92 0,0-54-16,40-157 31,-53 250-31,53-158 31,-26 92-31,-1 54 16,-26 25-16,13-78 15,14-40 1,-14 39 0,0 14-16,14 12 15,-1-12 1,1 26-16,-1-26 16,-26 66-16,13-80 15,1 93-15,-14-27 16,0-39 15,0 53-31,13-40 31,-13 27-31,0 12 16,0 1 0,0 0-16,0-13 15,0-1 1,-13-13-1,13 27-15,0-13 16,0 13-16,-14-27 16,1 0-1,0-26 1,13 53-16,0-40 31,0 26-31,-13-26 16,13 40-16,0-13 15,0 13 1,0-1-16,0 1 16</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23:26:55.643"/>
    </inkml:context>
    <inkml:brush xml:id="br0">
      <inkml:brushProperty name="width" value="0.05292" units="cm"/>
      <inkml:brushProperty name="height" value="0.05292" units="cm"/>
      <inkml:brushProperty name="color" value="#FF0000"/>
    </inkml:brush>
  </inkml:definitions>
  <inkml:trace contextRef="#ctx0" brushRef="#br0">20360 6019 0,'-14'0'0,"-65"-26"31,66 26-31,-40 0 16,26-13-16,-78-1 31,-14 14-15,66 0 15,39 0-31,-25 0 16,-14 14-1,26-1 1,-26 13 15,53 1-15,-13-27-1,13 13-15,0 27 32,0-14-32,0 27 15,0-40 1,0 14 0,0 12-16,0-25 15,0 12 1,0 40-1,27-26 1,-27-14 0,26-12-1,-26-1 1,13 0-16,27 27 31,-13-14-31,25-13 31,-25 1-15,-1-14 0,14 26-16,-13-26 15,12 13 1,41-13 15,-67 0-31,26 14 16,28-14 15,-67 13-31,79 0 31,-66-13-15,67 13 0,-67-13-16,13 0 15,1 0 1,12 0-1,-12 0 17,-14 0-32,0 0 15,1-13 1,-14 0-16,13 0 16,0-1-1,0 14-15,1-26 31,-1 26-15,-13-13-16,13 13 16,0 0-16,-13-14 0,0 1 15,13-26 1,1 25-16,-1-78 31,-13 39-31,0 26 16,0-12-1,0-41 1,0 41 0,0 12-16,-27-39 31,27 53-15,-39-14-1,-1 1 1,0 13 15,27 13-31,-53 0 16,53 0-16,-27 0 15,0 0 1,27 0 0,0 0-1,0 0 1</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23:29:08.665"/>
    </inkml:context>
    <inkml:brush xml:id="br0">
      <inkml:brushProperty name="width" value="0.05292" units="cm"/>
      <inkml:brushProperty name="height" value="0.05292" units="cm"/>
      <inkml:brushProperty name="color" value="#FF0000"/>
    </inkml:brush>
  </inkml:definitions>
  <inkml:trace contextRef="#ctx0" brushRef="#br0">8030 8123 0,'13'0'0,"1"13"16,12 80 15,0-1-15,-26-26 15,0-52-31,0 12 16</inkml:trace>
  <inkml:trace contextRef="#ctx0" brushRef="#br0" timeOffset="352.01">7951 8281 0,'13'0'16,"0"0"-16,0 0 16,1 0-16,-1 0 15,13 0-15,14 0 16,-27 0-1,14 0-15,-14 0 16,13 0 0</inkml:trace>
  <inkml:trace contextRef="#ctx0" brushRef="#br0" timeOffset="2031.53">8599 8004 0</inkml:trace>
  <inkml:trace contextRef="#ctx0" brushRef="#br0" timeOffset="3554.59">8599 8004 0,'0'13'141,"0"0"-125,0 0-1,0 1-15,0-1 16,13 13 0,-13 14-1,13-14 1,-13-12-16,14 25 31,-14-25-31,13 12 16,-13 0-16,0 14 31,13-27-15,-13 1 15,0-1-31,0 0 109,0 0 47,0 1-124,0-1-17,0 0-15,13 13 16,1 1 0,-14-14-1,13-13 32,-13-13-31,0-27 15,-13 27-31,13-13 16,0-1-1,-14-52 1,14 13 15,0-1-15,0 41-1,0-1 1,14 14 0,-1 0-1,0 13 16,0 0 32,0 0-32,1 0-15,-1 0-1,-13-13 1,13 13 0,14 0-1,-14 0 1</inkml:trace>
  <inkml:trace contextRef="#ctx0" brushRef="#br0" timeOffset="4346.08">8824 8321 0,'0'13'31,"0"1"-31,0-1 16,13-13-16,0 26 15,1-12 1,-1 12-1,0-13 1,-13 0 0,13-13-16,0 0 15,1 0 32,-14-13-47,0-13 16,13-1-1,-13-26 1,0 40 0,0 0-1,0-14 1,0 1 0,0 13 15</inkml:trace>
  <inkml:trace contextRef="#ctx0" brushRef="#br0" timeOffset="5927.48">8506 7832 0,'14'0'0,"-1"0"15,106 13 17,-106-13-32,199 13 31,-80-13 0,-119 0-15,-13-13-1,0 0 1</inkml:trace>
  <inkml:trace contextRef="#ctx0" brushRef="#br0" timeOffset="7106.06">9115 8440 0,'0'13'31,"0"1"-15,0-1 0,0 0-16,-13 0 15,-1-13-15,1 14 16,0-1-1,13 0-15,-13-13 32,0 13-17</inkml:trace>
  <inkml:trace contextRef="#ctx0" brushRef="#br0" timeOffset="8084.31">9194 8281 0,'14'0'0,"-14"-13"15,0 0 1,13 13-16,-13-13 16,0 0-1,0-14 1,0 14 0,13 13 62,-13 26-63,0-12-15,13-14 0,0 39 16,1 41 0,-1-54-1,-13 40 1,13-26-1,-13-27 1,0 0 0</inkml:trace>
  <inkml:trace contextRef="#ctx0" brushRef="#br0" timeOffset="10266.21">9300 8493 0,'0'0'0,"0"13"15,13 14 1,-13-14 0,0 14-1,14-14 1,-14 0-1,0 13 17,0-12-17,0-1-15,-14-13 32,1 0-32,0 0 31,0-13-31,-14-40 31,14-13 0,13 52-31,13-12 16,0 26 0,-13-13-16,14-14 15,-1 1 16,0 13-31,14 13 16,-14-14 15,-13 1 16</inkml:trace>
  <inkml:trace contextRef="#ctx0" brushRef="#br0" timeOffset="34951.87">7541 7805 0,'0'-13'0,"0"0"15,-27 0 1,-132-80 31,146 93-47,0-13 0,-133-40 31,27 40-15,40 13 15,53 0-31,-14 0 16,13 0 15,14 0-15,13 13-16,-13 0 15,-27 13 1,27-26-1,-40 40 1,13 13 15,40-40-31,-13 1 16,13-1-16,-13 0 16,0 0-16,0 0 15,-1 1-15,1-1 16,0 13 15,13 1-15,0-14-16,0 40 31,0-27-15,13 1-1,-13-14 1,27 27-1,-1-14 1,-13 1-16,67 26 31,-67-53-31,13 26 32,54-13-17,-54 1 1,53-14 15,-65 0-31,25 0 0,-25 0 16,52 13-1,0-13 1,-26 0 0,13 0-1,39-13 16,-79 13-15,14-14 0,12-12 15,-25 13-31,12-1 16,-13 1-1,1 0 16,-1 0-15,-13-1-16,0-25 31,13-1-15,0 27 0,-13 0-16,0-14 46,0 1-30,0 13 0,0-1-1,0 1 1,0-13 31,0 12-16,0 1 0,0 0 1,0 0-1,-13 13 47,13-14-31,-13 14-47,0 0 31,-1 0 47,14-13-47,-13 13 63</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23:31:09.701"/>
    </inkml:context>
    <inkml:brush xml:id="br0">
      <inkml:brushProperty name="width" value="0.05292" units="cm"/>
      <inkml:brushProperty name="height" value="0.05292" units="cm"/>
      <inkml:brushProperty name="color" value="#FF0000"/>
    </inkml:brush>
  </inkml:definitions>
  <inkml:trace contextRef="#ctx0" brushRef="#br0">3029 10835 0</inkml:trace>
  <inkml:trace contextRef="#ctx0" brushRef="#br0" timeOffset="7534.44">3043 10861 0,'13'0'110,"0"0"-95,0 0-15,27 0 32,-13 0-32,12 0 15,41 0 16,-67 0-31,93 0 32,-27 0-17,-52 0 1,65 0 0,-26 0-1,0 0 16,-13 0-15,0 0 0,-40 0-16,67 0 31,-40 0-31,26 0 31,-53 0-15,27 0-1,-1 0 1,41 0 0,-67 0-16,27 0 15,26 0 17,0 0-17,-13 0 1,13 0 15,0 0-15,-13 0-1,-13 0 1,13 0 0,-14 0-1,14 0 1,-13 0-1,-27 0-15,80 0 32,-80 0-17,27 0 1,13 0 0,-1 0-1,15 0 16,-54 0-31,27-13 16,-1 13 0,1 0-1,-27 0 1,27 0 0,13-13-1,13 13 1,-53 0-16,40 0 15,-27 0 1,54 0 15,-67 0-31,27 0 16,119-14 15,-67 1 0,-52 13-15,39 0 0,-26 0-1,-40 0-15,40 0 16,0 0 0,13 0 15,-26 0-31,-14 0 15,54 0 17,-40 0-17,-14 0 1,0 0-16,27 0 31,-26 0-15,-1 0-1,-12 0 1,-1 0-16,0 0 31,0 13-15,0-13 0,1 0-1,-1 0 16,0 0-15,0 0 0,1 0-1,-1 0-15,0 0 32,0 0-1,0 0 16,1 0 46</inkml:trace>
  <inkml:trace contextRef="#ctx0" brushRef="#br0" timeOffset="9881.53">6879 10835 0,'0'-14'125,"-13"14"-125,13-13 0,0 0 16,0-27-1,0 27-15,-13-40 16,-1 13 0,1 1 15,13-1-16,-13 40-15,13-40 16,0 27 0,0-53-1,0 40 1,0-1 0,0 14-1,-13-27 1,13-39-1,0 26 1,0 40 0,0-27-1,0 0 1,0-79 15,0 106-31,0-53 31,0-13-15,26-1 15,-13 54-31,1-27 32,-14 26-32,0 1 0,13-1 15,0-26 1,-13 14 15,13 26-31,-13-40 31,0 26-31,0 1 16,14-27 15,-14 40-31,0-27 16,0 13-1,0 1 1,0 0 0,0-14-1,0 13 1,0 14 0,0-27-1,0 27 16,0 0-31,0 0 16,0 0-16,-14 13 16,14-14-1,0 1 1,-13-13 0,0 26 124,13 13-124,0 0-1,0 0 1,0 27 0,0-14-1,0 1 1,0-14-16,0 40 16,0-26-1,0 12 1,0-26-16,0 1 0,0 52 31,0-27-31,0-25 0,13 39 31,-13-14-15,0 14 0,0-26-1,0-14-15,0 27 16,0-14-1,13 67 17,-13-80-32,0 13 15,14 27 1,-14 0 0,0-13-1,0 13 1,0 0-1,0-40 1,13 40 0,0 66 15,-13-93-31,0 27 16,0-26-1,0 39 1,0-53-1,0 14 1,0-1 0,13 1-1,-13-14-15,0 13 16,0-13-16,0 27 16,0-13 15,0-1-31,0 27 15,0-27 1,0 14 0,0 0 15,0-14-15,0 1-1,0-14 1,0 13-1,0-12 17,0-1-32,0-26 93,0-1-77,0 1-16,0 0 0</inkml:trace>
  <inkml:trace contextRef="#ctx0" brushRef="#br0" timeOffset="17662.28">4366 11126 0,'-14'0'31,"1"13"-16,13 0-15,-13 40 16,13 0 0,0 40-1,0-67-15,53 120 32,-13-93-17,-27-40 1,26 0-1,-25-13 1,-1 0 15</inkml:trace>
  <inkml:trace contextRef="#ctx0" brushRef="#br0" timeOffset="18275.43">5768 11020 0,'13'0'0,"0"0"0,14 26 15,-14-26-15,106 133 47,-119-107-47,53 80 16,-40 39 15,-26-25-15,-27-54 15,40-53-16,-13-13 1</inkml:trace>
  <inkml:trace contextRef="#ctx0" brushRef="#br0" timeOffset="18974.3">6072 11007 0,'0'0'0,"13"0"15,1 0 1,25 0 15,-39 13 0,0 27-15,0-27-16,-13 27 31,13-14-31,0-13 31,0 0-31,13-13 16,-13 14 0,14-14-16,-1 0 15,0 0 1,-13 13-16,13-13 16,0 0 30,1 0 17</inkml:trace>
  <inkml:trace contextRef="#ctx0" brushRef="#br0" timeOffset="19789.3">6972 9710 0,'13'0'16,"-13"-13"-16,0 26 62,0 0-62,0 14 16,0-1-16,0 14 15,0-27-15,13 67 16,0-41 0,-13-25-16,40 105 31,-40-106-31,27 27 15,-27-27 17</inkml:trace>
  <inkml:trace contextRef="#ctx0" brushRef="#br0" timeOffset="20442.09">8268 9578 0,'146'185'32,"-120"-145"-32,1 0 0,65 145 31,-65-79-15,-27-14-1,-40-39 1,27-40-16,0 1 15</inkml:trace>
  <inkml:trace contextRef="#ctx0" brushRef="#br0" timeOffset="20936.41">8586 9419 0,'13'0'0,"0"0"0,146 53 31,-106-53-16,-13 13 1,-27 1 0,-13-1-1,-27 0-15,1-13 16,-80 26 0,119-12 30,0-14-46,1 0 0,39 0 16,13 0 0,0 0-1,-53 0-15,0 0 16</inkml:trace>
  <inkml:trace contextRef="#ctx0" brushRef="#br0" timeOffset="23134.72">3717 9446 0,'-13'13'31,"0"-13"-15,13 13-16,-13 0 16,-1 80-1,28-67 1,-14-12-16,39 65 16,-25-26-1,-1-40 16</inkml:trace>
  <inkml:trace contextRef="#ctx0" brushRef="#br0" timeOffset="23912.07">5040 9366 0,'14'0'16,"-14"13"-1,0 1-15,26 12 16,-13 54-1,14 65 17,-27-66-32,0-26 15,-14 0 17,14-39-32,-13-1 15,0-13 1</inkml:trace>
  <inkml:trace contextRef="#ctx0" brushRef="#br0" timeOffset="24487.76">5186 9062 0,'13'0'0,"0"0"15,14 0 1,12 26-1,-25-26-15,-1 14 0,27-1 16,-40 0 15,-14 14-15,-12-27 0,26 13-16,-13-13 0,-27 13 15,27 0-15,13 1 31,13-1-31,27 0 16,-14-13 0,1 0-1,-14 0 1,-13-13 15,0 0-15,13 13-1</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23:48:50.031"/>
    </inkml:context>
    <inkml:brush xml:id="br0">
      <inkml:brushProperty name="width" value="0.05292" units="cm"/>
      <inkml:brushProperty name="height" value="0.05292" units="cm"/>
      <inkml:brushProperty name="color" value="#FF0000"/>
    </inkml:brush>
  </inkml:definitions>
  <inkml:trace contextRef="#ctx0" brushRef="#br0">10239 4723 0,'-13'0'15,"-27"0"1,-132 0 0,159 0-1,-66 0-15,-318 0 31,318 0-31,-371-13 16,40 13 0,344 0-1,-543 0 17,556 0-32,-304 0 15,278 0 1,52 0-16,-343 0 15,158 13 1,53-13 0,-238 13 15,384-13-31,-198 0 16,197 0-16,-184 27 15,-1-14 1,120 0-1,-66-13 1,131 0-16,-92 13 16,-52-13-1,-1 0 17,-106 0 14,160 0-46,-28 13 32,67 1-17,-53-14 1,93 0-16,-1 13 16,-39-13-1,26 0 1,27 0-1,13 13 48,0 0-47,0 27-1,13 26 1,-13-53-16,14 14 15,12 105 1,0-39-16,1 39 16,-1 106-1,-26-92 1,-26 52 31,26-171-47,-27 52 31,27-66-31,0 0 78,14-13-62,-1 0-1,0 14-15,119-1 32,-105-13-32,92 13 15,93 0-15,-14-13 16,159 40 0,622 13 15,-529-53-16,-66 0 1,396-13 0,-727 13-1,397 0-15,-27 26 32,-357-26-32,186 0 15,-133 0 1,-27 0-16,-39 0 15,53 0 17,-27 13-17,-26-13 1,40 0 15,-40 0-31,-13-13 16,-27 13-16,79-13 31,14 0-15,-93 13-16,67-14 15,-67 1-15,80-26 16,-80 25 0,0-12-1,0 13 1,-13-1-1,14-12 1,-1-67 0,-13 80-16,0-79 15,-13-67 1,-27-66 0,27 198-16,-27-158 31,0 13-16,40 53 1,0 93-16,14-133 31,-14 146-31,13-14 0,-13-39 16,26-13 15,-26 52-15,0 14-1</inkml:trace>
  <inkml:trace contextRef="#ctx0" brushRef="#br0" timeOffset="2482.77">10134 8784 0,'-14'0'31,"-12"0"-15,13 0-16,-67 27 16,-12-27-1,-1 0-15,-198 13 16,251-13-16,-529 0 31,-92 0-15,436 0-16,-344 13 15,252 0 1,-120 14 0,384-27-16,-357 26 15,212-26 1,-292 0 0,384 0-16,-145 0 15,79-13 1,27 13-1,105 0-15,-92 0 16,52 0 0,54 0-16,-159-13 15,132 13-15,-159-40 32,146 40-17,39 0-15,-39 0 16,53 0 15,13 13 63,13 40-63,-13-26-31,0-1 0,27 80 31,-1 13-31,1 27 16,-27-54 0,13 14-16,-13 0 15,0-93 1,0 0-16,0 53 0,0-52 0,0-1 15,-13 119 1,13-79 0,0-40-1,13-13 32,53 0-31,-53 0-16,14 0 0,158-13 31,-159 13-31,93 0 0,67 0 16,25 0-1,120 0 1,-146 0 0,67 0-16,-173 0 15,291 13 1,-105-13-16,304 14 31,-291-14-15,-239 0-16,305 0 15,-119-14 1,-198 14-16,250-13 0,-78 13 16,290 0 15,-277 13-16,79-13 1,-119 0 0,-132 0-1,118 0-15,1 0 16,-146 0-16,80 0 16,0 27-16,79-1 31,-80-26-16,-26 0 1,-52 0-16,39 0 16,-27-13-1,0 0-15,-12 13 16,-14-13 0,0-14 15,0 1-31,0-54 31,0 41-31,0-28 16,0 54-16,-27-93 15,1-66 1,-1 93 0,27 53-16,-39-133 31,39 119-16,0-26 1,0 53-16,-14-27 16,14 27-16,0-14 15,-13 14-15,13-13 16,-13 12 0,0 1-1,13 0 1,-14 13-1,14-13 17,0 0-17,-13 13 32,0 0-31,0 0-16,0 0 15,-14-14 1,14 14-16,-119-26 16,65 13-1,54 13-15,-53-14 0,40 14 0,-173-13 32,80 13-17,66 0 1,40 0-1</inkml:trace>
  <inkml:trace contextRef="#ctx0" brushRef="#br0" timeOffset="5764.14">6310 7488 0,'-13'0'32,"13"-14"-17,-13 14-15,-14 0 16,1 0-16,-80-26 15,66 26-15,-277-26 32,277 26-32,-423-14 15,304 14 1,-211 0 0,-40-13 15,119 13-16,159 0 1,79-13 0,66 26 93,0 0-93,-13 1-16,27 78 31,-14-52-31,-13-27 0,0 40 0,26 93 16,40 303 15,-26-78 0,-40-292-31,0 292 31,0-319-31,-53 213 32,53-252-32,-39 159 15,-1 53 1,13-106 15,27-92-15,0-14-16,0 66 15,14-13 1,52-13 0,26-26-1,14-14 1,66 0-1,238 53 1,-119-39 0,-92-14-1,-80 0 1,-66-13-16,185-13 31,-159 13-31,1-13 16,52-14 15,-119 14-15,-13 0-1,13-40-15,1-79 16,-14 118-16,0-91 16,26-292-1,-26 370 1,27-277-1,-14 251-15,13-211 16,1 39-16,-14 26 16,-13-237 15,-27 237-15,14 14 15,13 132-16,0 27 1,-13 26-16</inkml:trace>
  <inkml:trace contextRef="#ctx0" brushRef="#br0" timeOffset="7012.45">7726 7276 0,'0'0'0,"13"13"0,-13 1 0,0-1 0,53 106 31,53 119-15,26 265 15,-105-345-31,12 319 31,-39-438-31,0 133 0,13 80 16,1-213-16,-1 213 15,-13-213-15,26 160 16,54-1 0,-54-171-1,54-1 1,-54-26-16,27 0 15,0 0 1,-40 0-16,133 0 31,-54 0-31,93 0 32,-118 0-32,91 0 15,54 0 1,13 40-1,-53 0 1,0-14 0,-106-26 15,-13-40-15,0 1-1,-27-28 16,-26 54-31,0-40 0,0-185 16,-26 106 0,-40-238-1,39 250-15,-26-303 32,53 304-32,0-13 15,0 92-15,0-158 16,0 26-1,0 0 1,0 158 0,0-144-1,14 158-15,-14-40 16,0 27 0,0 0-16,-133 13 78,67 0-78,-26 0 15,-54-14-15,106 14 0,-105-13 16,105 13-16,-370-53 16,370 40-16,-449-27 31,290 40-31,-12 13 31,171-13-15,14 0-1,-1 14 1,14-14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15:18.270"/>
    </inkml:context>
    <inkml:brush xml:id="br0">
      <inkml:brushProperty name="width" value="0.05292" units="cm"/>
      <inkml:brushProperty name="height" value="0.05292" units="cm"/>
      <inkml:brushProperty name="color" value="#FF0000"/>
    </inkml:brush>
  </inkml:definitions>
  <inkml:trace contextRef="#ctx0" brushRef="#br0">12290 2196 0,'0'13'15,"0"1"-15,0-1 16,0 40 0,0-40-16,-13 13 15,13 93 1,0-66-16,0 13 15,0-26-15,0 79 16,0 0 0,-27-26-1,27-80-15,-39 159 16,12-119 0,27 40-16,-13-67 15,0 80 1,13-53-1,0-66 48,0-1-63,0-12 0</inkml:trace>
  <inkml:trace contextRef="#ctx0" brushRef="#br0" timeOffset="569.32">12065 3149 0,'0'13'0,"0"0"0,0 0 0,0 27 15,0-27 1,13 40-16,0 0 15,1-40 1,-14 14-16,26-1 16,-13 1-1,-13-14-15,14 0 16,-14 0 0,13-13-1,-13 14-15,26-14 16,1 0-1,-14 0-15,13 0 16,-12 0-16,12-14 16,1-39-1,-14-13 1,0 53-16,-13-53 0,27-27 31,-14 67-31,-13 13 16,-13 13 15,-14 0-15,-66 0-1,14 0 1,-133 0 0,186 0-1,-53-14-15,65 14 0,-25 0 16,25 0-16,1 0 15</inkml:trace>
  <inkml:trace contextRef="#ctx0" brushRef="#br0" timeOffset="33662.21">2566 3863 0,'0'13'187,"0"0"-171,0 1 0,0-1-16,0 0 15,0 0-15,0 27 16,0-27-1,0 0-15,0 14 0,0 13 16,14-27 0,-14 13-1,0-12-15,0 25 16,0-26-16,13 1 16,-13 12-16,0 14 15,0-14 1,0-13-16,0 14 15,0 13-15,0 13 16,13-14 0,0 1-1,-13 0 1,0-27-16,0 0 0,0 14 16,0-1-1,0-13-15,0 0 0,14 27 16,-14-27-16,0 1 15,0-1-15,0 27 16,13-14 0,-13-13-16,0 27 15,0-14 1,0 1 0,0 12-1,13-39-15,-13 27 0,13-1 16,-13-12-16,0 12 15,0 1 1,0-14-16,0 0 16,0 0-16,0 14 15,0-1 1,0 1-16,0-14 16,14 27-1,-14-27-15,0 0 16,0 27-1,0-27 1,0 0-16,0 0 16,0 14-1,0-14-15,0 14 16,0-1 0,0-13-16,0 0 15,0 1-15,0-1 16,0 0-16,0 0 15,0 1-15,0-1 47,0 0-31,0 0 0,0 0-1,0 1 1,0-1 31,0 0-32,0 0-15,0 1 16,0 12 0,-14 1-1,1-1 1,13-13-16,0 0 15,-13-13 1,13 14 0,0-1-16,0 0 15,-13 0 1,26-13 109,0 0-109,0 0-1,1 0 1,-1 0-1,0 0 1,0 0-16,0 0 16,1 0-16,12 0 15,27 0 1,-26 0 0,-14 0-16,40 0 15,-40 0-15,40 0 16,-40 0-16,53 0 15,53 0 1,-13 0 15,-40 0-31,0 0 16,-39 0-16,26 0 16,66-13-1,-93 13 1,54 0-1,-67 0-15,53-13 0,13 13 16,1-13 0,-67 13-16,66 0 15,-12 0 1,38 0 0,-78 0-1,39 0 1,-53 0-16,53 0 15,-13 0 1,-13 0 0,0 0-16,-1 0 31,-25 0-31,-1 0 0,13 0 16,-13 0-1,1 0 1,12 0-1,-13 0 17,1 0-17,-1 0 32,0 0 47,0 0-78,1 0-1,-1 0 1,0 0-1,-26 0 110,0 0-125,-1 0 16,1 0-16,0 0 16,13-14 31,0 1-32,0 0 1,0 0-1,0 0 1,0-1 0,0 1-16,-13 0 15,13-14 1,0 1 0,0-27-1,0 27-15,0-14 16,0 27-16,-14-27 15,14 0-15,0-13 16,0 0 0,0-13-1,0 53-15,-13-40 16,0 0 0,13 27-16,0-27 15,0 13 1,0 27-16,-13-80 15,13 80 1,0-40-16,-14 14 16,1-41-1,13 67-15,-13-40 16,13 13 0,-13 1-1,13-1-15,0-13 16,0 0-1,0-13 1,0 39 0,0-25-1,-13 52-15,13-27 16,0-26 0,0 27-16,0 13 15,0-1-15,-14-12 16,14-27-1,-13 26-15,13-12 16,0-1 0,0 27-16,0 0 15,0-1 1,0-12 0,0 13-16,-13-1 15,13-12-15,0 13 16,0 0-1,0-1 1,0 1-16,0 0 31,-13 13 32,-1 0-32,1 0-31,0 0 16,0 0-16,-14 13 15,-26-13-15,40 0 16,-66 13 0,65-13-16,-38 0 15,-67 0 1,52 0-16,41 0 0,-93 0 15,92 0-15,-39 0 16,40 0-16,-80-13 16,13 0-1,1 13 1,39 0-16,13 0 0,27 0 16,-27 0-16,-13 0 15,-13 0 1,13 0-1,27 0-15,-1 0 16,-12 0 0,25 0-16,-12 0 15,-27 0 1,27 0-16,-1 0 16,1 0-16,-27 0 31,13 0-31,-13 0 15,27 13 1,-1-13-16,14 0 16,0 13-16,0-13 0,-1 0 15,-25 0-15,-1 0 16,13 0 0,1 14-16,13-14 15,0 0 16,-1 0 1,14 13 93,0 0-110,0 0-15,0 0 16,0 1-16,0 12 16,14-13-1,-14 1-15,0-1 0,0 0 16,13 0-1,-13 1-15,0-1 16,0 0-16,0 0 31</inkml:trace>
  <inkml:trace contextRef="#ctx0" brushRef="#br0" timeOffset="43624.34">12594 4247 0,'-13'0'46,"0"0"-30,-1 0 0,-25 0-1,26 0-15,-54 0 16,-25 0 0,26-14-1,52 14-15,-38-13 16,-28 13 15,27 0-15,14 0-1,-1 0 1,27 0-16,-40 0 16,-13 0-1,39 0 1,-13 0-1,27 0-15,0 13 16,0-13 15,0 0-31,13 14 188,0-1-173,0 0-15,0 0 0,0 40 32,0-26-32,0 12 15,0-25-15,0 52 16,0 13 0,0-66-1,0 40-15,0 0 16,0 40-1,0-80-15,-14 80 32,14-67-32,0 27 15,0 0-15,0-13 16,0 39 0,0-26-16,-13-27 15,13 40 1,0-52-16,0 39 15,-13-14-15,13-25 0,0 52 16,0 0 0,0-27-16,0 1 15,0 0 1,0-14 0,0 1-1,0 26 1,0-40-16,0 27 15,0 26 1,0-53 0,0 13-16,0-12 15,0-1-15,0 0 16,13-13 0,-13 13-1,13-13 1,-13 14-16,14-1 15,-1 0 1,0-13 0,0 0-16,27 13 15,-27-13-15,0 0 16,1 0-16,-1 0 16,0 0-16,27 0 15,-27 0 1,0 0-16,14 0 15,-1 0-15,-13 0 16,1 0-16,-1 0 16,26 14-1,14-1 1,-39-13-16,12 0 16,1 0-16,-14 13 15,13-13-15,1 0 16,-14 13-1,0-13 1,0 13 0,1 1-1,-14-1-15,13-13 16,-13 13-16,13-13 16,0 13-1,-13 1-15,27-1 31,-14 0-31,0-13 16,14 13 0,-14-13-16,0 0 15,-13 13 1,13-13 0,-13 14-1,14-14 1,-14 13-1,13-13 1,0 0-16,0 13 16,0-13-1,-13 13 1,14-13-16,-1 14 16,0-14 46,0 0 16,-13-14-62,0 1-16,0 0 15,0 0 1,0-14-16,0 1 16,0-1-16,0-12 15,14 39-15,-1-66 16,-13 39-16,0 1 0,13-27 16,-13 0-16,0 26 15,13-79 1,1 1-16,-14 52 15,0-13-15,0 52 0,0-78 16,0 79-16,0-40 16,0-14-1,0 41-15,0-27 16,0 40-16,0-27 16,-14-52-1,1 52-15,13 0 16,-13-13-1,0 0 1,-1 0-16,1 1 16,0 25-1,13 1 1,0-1-16,-13-13 16,13 1-1,-14-1 1,1 40-16,13-26 15,0 12 17,0 1-17,-13 0-15,13-14 16,0 14 0,0 0-16,0 0 31,0 0-16,0-1 1,0 1 0,0 0-1,0 0 32</inkml:trace>
  <inkml:trace contextRef="#ctx0" brushRef="#br0" timeOffset="48223.57">12118 1296 0,'-13'0'0,"-1"0"15,1 0-15,-26 0 16,25 0-16,-65 53 16,66-39-16,-1 65 15,14 0 1,0-26 0,67 40-1,65-40 1,-53-53-1,40-13 1,-92-1 0,26-25-1,-40 12-15,-13-26 16,0 40-16,-26-27 16,12 14-16,1 26 15,-13-27-15,-54 1 16,54 26-1,13 0-15,-40 0 16,26 0-16,27 13 63,13-13-63,-13 13 0,27-13 15,-1 0-15,-12 0 0,-1 0 16,13 0-1,1 0 1,-14 0-16,13 0 0,-12 0 16,-14-13-1,13 13 48,0 0-63,-13 13 47</inkml:trace>
  <inkml:trace contextRef="#ctx0" brushRef="#br0" timeOffset="48686.02">12515 1402 0,'0'0'0,"-27"66"32,27-52-32,0-1 15,0 40-15,0-27 16,40 1 0,-27-14-16,27 0 15,-27-13-15,14 0 16,-1-13-1,-13-13-15,-13-14 16,0-13 0,-26 0-1,13 40-15,-54-53 32,15 13-32,25 39 15,27 1 1</inkml:trace>
  <inkml:trace contextRef="#ctx0" brushRef="#br0" timeOffset="49148.78">12991 1363 0,'-13'0'0,"0"0"0,-1 0 16,-12-14-16,-14 14 16,1-13-1,-1 13 1,27 0-1,-1 13-15,14 27 16,0-27-16,27 40 16,26-13-1,-14-14 1,-12 1-16,-27-14 0,26-13 16,-26 13-1,0 1 1,-13-1-1,0-13-15,-27 0 16,1 13-16,-14-13 16,-14 0-1,41 0-15,-27 0 16,40 0-16,0 0 0,26 0 31,0 0-15</inkml:trace>
  <inkml:trace contextRef="#ctx0" brushRef="#br0" timeOffset="49471.92">13084 1204 0,'0'13'15,"0"0"-15,0 1 0,0 25 16,0 14 0,0 27-1,-14-14-15,1 26 16,0 1-1,13-67-15,0-12 16,0-1-16</inkml:trace>
  <inkml:trace contextRef="#ctx0" brushRef="#br0" timeOffset="49713.25">13018 1495 0,'13'0'31,"0"0"-15,0 0-16,27 0 15,0 0 1,52 0-1,-39 0-15,-13 0 16,-27 0 15</inkml:trace>
  <inkml:trace contextRef="#ctx0" brushRef="#br0" timeOffset="50067.71">13189 1495 0,'0'0'0,"-13"13"16,13 40-16,13-26 15,54 25 1,12 1-1,-26-53-15,-40 14 16,27-14 0,-14-14-16,1-65 31,-27 53-31,-13-14 16,-1 0-16,-78-26 31,78 53-31,-25-27 15,26 40-15,-1-13 16,-12 0-16</inkml:trace>
  <inkml:trace contextRef="#ctx0" brushRef="#br0" timeOffset="58533.14">6509 6324 0,'0'13'79,"0"0"-79,0 0 15,0 0 1,0 1-16,13 39 15,-13 26 1,0 0 0,13 14-1,-13 66 1,0-106 0,0 52-1,0-38-15,0 38 31,13-12-15,-13-14 0,0-39-16,0 13 15,14-40 1,-14 0-16,0 1 0,0-1 16,0 13-1,13 1-15,-13-1 16,0 14-1,0 0-15,0 13 16,0-40-16,0 27 16,0-14-1,0 14 1,0-14-16,0-13 16,0 14-1,0-14-15,0 14 16,0 12-1,0-12-15,0-1 16,0-13 0,0 1-16,0-1 47,0 0-32,0 0 1,0 0-1,0 1-15,0-1 16,0 13 0,0 14-1,0-27-15,0 1 0,0-1 16,-13-13 0,13 13-16,0 0 62,0 0-31,0 1-31,13-14 125,0 0-109,0 0 0,1 0-16,-1 0 0,0 0 15,0 0-15,14 0 0,79 0 16,-14 0-1,-26 0 1,27-14 0,-40 14-16,13 0 0,-26 0 15,26 0-15,132 0 32,-158 0-32,13 0 0,53 0 15,-67-13-15,80-13 16,-92 26-1,39-13-15,93-14 16,-106 14 0,13 13-16,-13 0 15,53-13 1,-93 13-16,66-14 16,1 14-1,-1-13 1,-39 0-16,-1 13 15,-25 0-15,52 0 16,26 13 0,-78 0-16,65 14 15,-53-14 1,1 0 0,13-13-16,12 14 15,1 12 1,-13-26-1,0 13 1,13 0 0,-14 1-16,-12-1 31,-14-13-31,0 0 16,0 0-1,1 0-15,-1 0 16,0 0-16,-13 13 31,13-13-31,1 0 16,-1 0-1,0 0 1,0 0-16,1 0 16,-1 0 30,0 0 111,0 0-126,0 0 31,1 0-30,-1 0-1,0 0-31,0 0 31,-13-13-15,0 0-1,14 13-15,-14-14 0,13 1 16,-13 0 0,0 0-1,13 13-15,-13-13 16,0-14 0,0 1-1,0-14 1,0 0-1,0 1 1,0 25-16,-13-25 16,13 25-16,-13-25 15,13-1 1,-14 0-16,14 27 16,-13-27-16,13 27 15,0-93 1,0 67-16,0-14 15,0 13 1,0-13-16,0 27 16,0-27-16,0 40 15,0-67 1,0 54-16,0-27 16,0-13-1,0 13 1,0 13-1,0 27-15,0-27 16,0 27-16,0-14 16,0 14-1,0 0-15,-13-27 16,13 1 0,0 12-1,0 1-15,0 12 16,0 1-16,0 0 15,-13-13 1,13 12-16,0 1 16,0-27-1,0 27-15,0-13 16,0-1 0,0 14 93,0 0-93,0 0-1,0-1 1,0-12-1,0 13-15,0-14 16,0 14-16,0 0 0,0 0 16,0-1-16,0-12 15,0 13-15,0-14 16,0 1 0,0 12-16,0 1 15,0 0-15,-14 0 156,1 13-156,0 0 0,-40 0 16,0-13-16,-26-1 16,-67 14-1,67 0-15,-53 0 16,105 0-16,-52 0 0,-67 0 16,-12 14-1,52-14 1,13 0-1,-26 0-15,26 13 16,80-13-16,-66 0 16,13 0-1,13 0 1,0 0 0,-13 0-1,13 0-15,40 0 16,-27 0-16,-26 0 15,-14 0 1,54 0-16,-40 0 16,26 0-1,-13 0 1,40 0-16,-14 0 16,-25 0-16,-54-13 31,79 13-31,-26 0 15,-13-14 1,13 14 0,-13 0-16,53 0 15,-40 0 1,-13 0 0,13 0-16,13 0 15,1 0 1,25 0-1,-12 0-15,13 0 16,-14 0 0,-13 0-1,1 0 1,-1 0-16,14 0 16,12 0-1</inkml:trace>
  <inkml:trace contextRef="#ctx0" brushRef="#br0" timeOffset="64953.07">14129 6866 0,'-13'0'78,"13"-13"-62,-14 13-16,1 0 16,0 0-1,0 0-15,-1 0 16,-25 0-1,-27-14 1,-14 14 0,1 0-1,-1 0 1,67 0-16,-53-13 16,40 13-1,-27 0 1,26 0-1,-12 0 1,-1 0 0,27 0-1,-1 0 48,1 0-48,0 0 1,-14 0 0,1 13-1,13-13-15,0 0 16,13 14 46,0-1-46,0 0 0,0 0-1,0 1-15,0-1 16,0 13 0,0-12-16,0 12 0,0-13 0,0 80 31,0-53-31,0-1 15,0 27 1,0-52-16,0 25 0,0 27 16,0-39-16,0 39 15,0-13-15,-14 66 16,1-13 0,13-80-16,-13 93 15,13-105-15,-13 39 16,-1 26-16,1-13 15,13-53-15,-13 40 16,0 0 0,13-26-16,0 12 0,0 27 15,0-13 1,0-39 0,13 12-16,-13 0 15,0-12 1,0 39-1,0-40 1,0 13-16,0 1 16,0-1-16,0-13 15,0 1-15,0-1 32,13-13-17,-13 13-15,0 0 16,0 1-1,0-1-15,0 0 16,0 0-16,0 0 0,0 14 16,0-14-1,13 0-15,-13 1 47,0-1-31,14 0-1,-1 0-15,-13 1 16,13-14-16,-13 13 16,13-13-16,14 0 15,-14 0-15,0 0 16,67 0 0,-67 0-16,0 0 15,27 0-15,-1 0 16,14 0-16,-26 0 15,13 0-15,-14 0 16,40 0 0,-26 0-1,-1 0-15,-12 0 16,13 13 0,-27-13-1,27 13-15,-27-13 16,0 0-1,0 0 1,0 0 15,1 0-15,-1 0 0,0 0 15,-13-13 16,13 13-16,-13-13-31,0 0 16,0-1-16,0 1 15,14 13-15,-14-53 16,13-13-1,13 0 1,-26 53-16,14-67 0,-14 14 16,0 26-16,26-26 15,-26 40-15,13-80 16,0 40 0,14-53-1,-14 53-15,-13 13 16,0 40-16,13-40 15,-13 26-15,0-26 16,0 0 0,0 14-16,0 25 0,0-25 15,0-14-15,0-27 16,0 54 0,0-27-1,0 13 1,0 14-16,0 13 15,0-14-15,0-26 16,0 0 0,0 27-16,0-1 15,0 1 1,0 13-16,0 0 16,0-14-1,-13 14 1,13 0-16,0-1 15,0 1-15,0 0 32,-13 13-1,13-13-31,-13 13 16,13-14-16,-14 14 15,14-13-15,0 0 16,-13 13-16,0 0 15,0-13 1,0 13-16,-1 0 16,1 0-16,-13-13 15,12 13-15,-12-14 16,-1 1 0,1 13-1,0 0-15,-1 0 31,14 0-31,0 0 16,-14 0 0,27-13-16,-13 13 15,0 0 1,-1 0 0,14-13 218</inkml:trace>
  <inkml:trace contextRef="#ctx0" brushRef="#br0" timeOffset="75865.03">23164 1191 0,'-13'0'62,"0"0"-62,-27 0 16,27 0-16,-66 0 16,-41 0-1,68 13 1,-81 13-16,1 1 16,106-27-16,-133 39 31,146-25-31,-107 12 15,94-13-15,-53 27 0,-27 0 16,-26 13 15,12 0-15,107-53-16,-66 53 16,-40 13-1,92-53-15,-52 40 16,0 0-1,-27 13 1,79-53 0,27 0-16,-39 27 0,-14 26 15,26-13 1,1-13 0,13-14-16,-14 1 15,14-1-15,-14 14 16,14-27-16,-13 40 15,12-53 1,1 40-16,13-14 16,-26 14-16,26-27 15,-13 0-15,13 0 16,0 1-16,-27 12 16,27-13-1,-13-13 1,13 14-16,0-1 15,0 0-15,0 0 16,-13-13-16,-1 40 16,1-14-1,0 1-15,0-27 16,13 26-16,-14 1 16,14-14-1,0 0-15,-13 14 16,13-14-16,-13 0 15,13 0-15,-13 14 16,13-14 0,-13 0-1,13 1-15</inkml:trace>
  <inkml:trace contextRef="#ctx0" brushRef="#br0" timeOffset="77056.25">20624 2461 0,'0'13'47,"0"0"-47,0 27 15,0-27-15,-13 13 16,13 14-16,0 0 15,0 0-15,0-27 0,0 53 32,0-53-32,0 40 15,0 0 1,0-27-16,0 1 16,0-1-16,-13 1 15,13-1 1,-13-13-1,13 1 1,13-14 15,0 0-15,-13-14-16,27 1 16,-14 0-16,0 13 15,27-13-15,-1-14 16,67-26-1,-79 53-15,26-26 16,26-14-16,-39 27 16,65-27-1,-38 1 1,-54 39-16,40-27 16,-27 14-16,1 13 15,-14-13 1,13 13-16,-12 0 15,-1 0-15,-13-13 110,-13 13-79,13-14-31,-27 1 0,1 13 16,12 0-16,-12-13 0,-14 0 15,1-1 1,25 14-16,-39-13 0,1 0 16,12 0-16,0 13 15,-26-14 1,40 14-16,-1 0 15,1-13 1,12 13-16,-39-13 16,40 13-16,0-13 15,-13 13-15,-1-13 16,-13 13 0,27 0-16,0 0 0,-13-14 15,-14 14 1,27 0-1</inkml:trace>
  <inkml:trace contextRef="#ctx0" brushRef="#br0" timeOffset="81284.78">14433 3638 0,'0'-13'125,"0"0"-110,13 13-15,-13-27 16,27 1 0,-14 12-16,27-52 31,13 13-15,-40 53-16,26-26 15,28-14 1,12 14-1,-26 13 1,13 13 0,-13-14 15,13 14-15,13 0-1,-39 0-15,26 0 16,-13 0-1,0 0 1,0 0 0,-40 0-16,40 0 15,-13 0 1,26 0 0,-53 0-1,14 0-15,-1 0 16,67 0 15,-67 0-31,27 0 16,0 0-16,0 14 15,-40-14-15,40 13 16,-13-13 0,-27 0-1,0 0 1,1 0 15,-1 0-31,0 0 16,0 0-16,0 0 15,-13 13-15,14-13 16,-1 0-16,0 0 16,14 0-1,-14 0 16,0 0-31,0 0 16,1 0-16,12 0 16,0 0-1,-12 0-15,-1 0 16,13 0 0,-12 0-16,-1 0 15,-13 13-15,13-13 16,0 0-1,0 0-15,1 0 16,39 0 0,-40 0-16,0 0 15,0 0-15,14 0 32,-14 0-32,0 0 0,0 0 15,27 13 1,-27-13-1,14 0-15,-14 0 0,14 0 16,-14 0-16,13 0 0,14 0 16,0 14-1,-1-14-15,27 0 16,-13 0 0,-39 0-16,78 0 15,-12 0 1,12-14-1,-26 14-15,27-26 16,-40 26 0,13-13-16,-40-14 15,14 27-15,53-53 16,-54 40 0,1-13-16,-13 12 15,12 1 1,-26 0-16,14-13 15,-1 12-15,14 1 16,0-13 0,-27 26-1,0 0 17,0 13-17,1 0 1,-1 0-16,0 14 15,14-1 1,-14-13 0,13 14-1,40-14 1,-52 0-16,25-13 16,-25 0-16,12 0 0,53 0 15,-52 0-15,26 14 16,0-14-1,-14 0-15,28 0 16,-15 0-16,54 0 16,27 0-1,-54 0 1,53 0 0,-13-14-1,0 1 1,-52 13-16,78-13 15,-79 13 1,-53 0-16,80-13 16,-80 13-16,93 0 0,-93 0 0,80 0 15,-40 0-15,39 0 16,-65 0-16,92 0 16,-13 0-1,-14 0-15,54 0 31,-93 0-31,26 0 16,-13 0-16,40 0 16,-26 0-1,-14 0-15,-13 0 0,39 0 16,120 0 0,-199 0-1,66 0-15,27 0 16,-66 0-16,13 0 15,-40 0-15,27 0 16,79 0-16,-13 13 16,-40-13-1,-26 13 1,26-13-16,-27 13 16,14-13-16,-39 0 0,25 0 15,1 0 1,13 0-1,-40 0-15,14 0 0,-14 0 0,0 0 16,27 0 0,-14 0-16,-13 0 15,1 0 1,-1 0 0,0 14-1,0-14-15,1 0 16,-1 0-16,13 13 15,-13 0-15,1 0 16,-1 1 0,0-14-16,0 13 15,1 0-15,-1 0 16,0 0-16,0 14 16,0-27-16,1 26 15,-14-12-15,26 12 16,-26-13-16,13 1 15,-13-1-15,14 13 16,-14-13 0,13 1-16,0-14 15,-13 13 1,0 0 0,0 0-1,0 1 1,13-14-16,-13 13 0,0 13 15,14-26 1</inkml:trace>
  <inkml:trace contextRef="#ctx0" brushRef="#br0" timeOffset="103725.21">17978 6522 0</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2-01T00:12:13.014"/>
    </inkml:context>
    <inkml:brush xml:id="br0">
      <inkml:brushProperty name="width" value="0.05292" units="cm"/>
      <inkml:brushProperty name="height" value="0.05292" units="cm"/>
      <inkml:brushProperty name="color" value="#FF0000"/>
    </inkml:brush>
  </inkml:definitions>
  <inkml:trace contextRef="#ctx0" brushRef="#br0">10993 3228 0,'0'0'0,"14"0"16,-1-13-16,212-53 31,-53 39-15,-13 27-16,13 0 15,119 13 17,-225 1-32,106 25 15,13 14-15,119 40 16,-251-80-1,225 66 1,-238-79-16,92 27 0,0-27 16,-92 0-16,145 0 15,-79-13-15,39-14 16,-131 27-16,78-26 31,-65 26-31,-27-14 31,13 14 16,-13-13-47,13 13 0,14-13 16,-1 13 0,1 0-16,-1-13 15,0 13 1,-12 0-16,25 0 15,-39 13 1</inkml:trace>
  <inkml:trace contextRef="#ctx0" brushRef="#br0" timeOffset="1518.03">15028 3440 0,'0'-14'31,"14"14"-15,-14-13-16,26 0 0,27-14 15,-13 1-15,52 0 16,160-27 0,-67 26-1,93-13 1,-53 40-16,-40-13 16,238 0-1,-370 13-15,569 0 16,-292 0-1,107 40-15,-371-40 0,384 26 16,-27 14 0,-26-14-16,-93-26 15,40 14 1,106-1-16,-397-13 0,119 0 16,27-27-16,-80 14 0,185-53 15,27-13 1,-80 12-1,-79 28-15,93-1 16,-173 14 0,-79 12-16,27 1 15,-14 0-15,1 13 16,-14 0 0,14 0-1,-14 0 1,13 0-16,-12 13 15,12 14 1</inkml:trace>
  <inkml:trace contextRef="#ctx0" brushRef="#br0" timeOffset="10916.31">14658 3228 0,'0'13'31,"0"0"-31,0 1 0,0 25 16,0 14-1,0 93 1,13 26 0,0 26-1,-13-52 1,0-14 0,0-106-16,0 27 0,0 93 15,0 39 1,0-66-1,0 13-15,0-105 0,0 52 16,0 40 0,0-66-1,14 27 1,-14 12-16,0-39 16,0-40-16,0 1 0,0 39 15,0 13 1,0 39-1,0-91-15,0 65 32,0-66-32,0 14 0,0 12 15,0-25-15,0 39 16,0-14 0,0 1-1,0-27-15,0 14 16,0-1-16,0 27 15,0-26 1,-14 25 0,14-12-1,0-13 1,0 12 0,0-26-1,14 1 1,-14-1-16,0 0 15,0 0 1,26 40 0,-26-39-1,0-1 1,0 13 0,0-13-16,0 27 15,0 0 1,0-14-1,0 1 1,0-14-16,0 0 16,0 0 31,13-13-32,-13 14 1,14-1-16,-1-13 15,13 13-15,14-13 16,26 0 0,53 0 15,-106 0-31,67 0 0,78 0 16,-144 0-16,171 0 15,13 0-15,67-13 16,251 13 15,-450 0-31,278 0 16,-251 0-16,184 0 15,-184 0-15,185 0 16,39 13-16,-92-13 16,53 0-1,-146 13-15,225-13 16,-264 0-16,304 0 15,-265 0 1,146 0 0,-40-13-16,27 0 15,-226 13-15,186 0 16,-92 0-16,197 0 31,-52 0-15,-225 0-16,172 0 0,0 0 31,39-13-15,-158 13-16,40-14 15,-93 14-15,53-13 16,66 0 0,-80 13-1,-79 0-15,80 0 16,-40 0-16,13 0 15,-26-13 1,26 13-16,0 0 31,-39 0-15,25 0 0,-12 0-1,0 0 1,-27 0-1,-13-27 32,0 14-47,13-40 16,-13-26 0,0-14-1,0 80-15,13-159 16,1-93-1,-14 199-15,0-93 16,0-92 0,0 106-1,0-41 1,13-158 0,-13 159-1,0 172-15,-13-199 16,-1 54-1,1-28 1,13 94-16,0-1 16,13 1-1,1-1 1,-14 14 0,-27-1-16,1-39 31,26 66-16,0 14 1,0 25-16,0-12 0,0 13 16,0-14-16,0 14 15,0 0 1,-13 13 78,-1 0-94,-12 0 15,-1 0 1,-25 0-16,25 0 0,-79 0 31,67 0-31,-41 0 16,67 0-16,0 0 0,-80 0 0,-26 0 15,0 0 1,-119 13 15,211-13-31,-52 13 0,-27-13 16,40 0-16,-119 0 16,-40 13-1,0-13-15,-13 0 16,-133 0 15,226 0-31,52 0 16,54 0-16,-199 0 15,-27 0 1,212 0-16,-198-13 16,65 0-1,-38 13 1,171-13-16,-66 13 15,-67 0 1,54 0-16,-106 0 31,92 0-15,-52 0-16,79 0 16,-53 0-1,26 0 1,-39 0-16,159 0 15,-106 0-15,65 0 16,-105 0 0,67 0-16,-15 0 15,54 0-15,-66 0 16,-13 13 0,78-13-16,14 0 0,-66 0 15,106 0-15,-172 0 16,132 0-1,-66 0 1,0-13-16,40 13 16,-27 0-1,-27 0 17,107 0-32,-53 0 15,-27 0 1,40 0-16,13 0 15,13 0 1,-13 0 0,13 0-1,-13 0 1,14 0-16,-1 0 16,0 0-1,-12 0 1,38 0-16,-25 0 15,25 0-15,-25 0 16,25 0-16,-12 0 16,26 13-1,-13-13 17,0 0-1,-1 0-16,1 13 1,0-13 0,13 13-1,0 1 32,-13-14-31,13 13-16,0 0 15,0 0 1,0 1-16,0-1 16,0 0-1,0 0-15,0 0 0,0 14 16,0-14 0,0 14-16,0-14 15,0 0 1,0 0-1,0 1 1,0-1 0</inkml:trace>
  <inkml:trace contextRef="#ctx0" brushRef="#br0" timeOffset="19118.74">16708 6879 0,'0'-13'16,"14"13"15,-1 0 16,40-13-16,13 13-15,13 0-1,-65 0-15,38 13 16,-12 13 0,-27-12-16,-13 25 15,-39 1 1,-14 0 0,0-14-1,13 27 1,40-40-1,0 1 1,13-14 15,1 0-31,-1 13 16,40-13 0,-40 0-16,13 0 0,14 0 15,-13 0-15,-1 0 16,-13 0-1,1 0 17,-1 0-17,0 0 1,0-13-16</inkml:trace>
  <inkml:trace contextRef="#ctx0" brushRef="#br0" timeOffset="19671.8">17714 6879 0,'-27'0'0,"54"0"0,-67 0 0,14 0 16,-1 0 0,14 27-16,13 26 15,0-40-15,0 26 16,0-12-16,0-14 16,26 27-16,41 13 15,-14-40 1,-14-13-16,-26 0 0,67 0 15,-14 0 1,-13 0-16,26-13 16,14-27-1,-53 0 1,-27-52 0,-13 79-16,0-1 0,-40-25 15,0 12-15,-26-26 16,40 40-16,-27 0 0</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2-01T00:35:30.416"/>
    </inkml:context>
    <inkml:brush xml:id="br0">
      <inkml:brushProperty name="width" value="0.05292" units="cm"/>
      <inkml:brushProperty name="height" value="0.05292" units="cm"/>
      <inkml:brushProperty name="color" value="#FF0000"/>
    </inkml:brush>
  </inkml:definitions>
  <inkml:trace contextRef="#ctx0" brushRef="#br0">16391 1588 0,'0'13'109,"0"0"-93,0 0-16,0 14 15,13 12 1,-13 1 0,13 0-1,-13-27-15,27 66 16,-1 1-1,-26-41 1,14 14-16,-1 0 0,-13 0 16,13 79-1,-13-92 1,13 0-16,0 52 16,1-92-1,-1 0 16,0 0 32,0 0-16,1 0-32,-1 0-15,0 0 16,53 0-16,-53 0 16,159 27-16,-119-14 15,53 14-15,119 25 16,-146-38 0,-65-14-16,52 0 15,-26 0-15,-27 0 16,13 0-16,1-14 15,-27 1 1,0 0-16,0 0 0,0-14 16,0 14-16,0-40 15,-14-39 1,-25-27 0,12 39-16,-12-52 15,25 39 1,14 27-1,0 13-15,-13 0 16,0-26 0,13 52-1,-13 14-15,-1 13 16,-25 0-16,-1 0 16,-39 0-1,65 13-15,-224 14 16,225-27-16,-27 0 0,-92 0 15,66 0-15,-93 13 16,93-13 0,26 0-1,14 0-15</inkml:trace>
  <inkml:trace contextRef="#ctx0" brushRef="#br0" timeOffset="3779.63">16735 1892 0,'-13'13'0,"13"0"16,-14-13-16,14 27 0,0-14 15,0 13-15,14 1 16,12-27 0,1 13-16,26-13 15,39 0 1,-65 0-16,-14-13 16,0-27-1,-13 27 1,0 0-1,-53-1 1,40 14-16,-53 0 0,0 0 16,-27 27-1,67-1 1,26-12 0,0-1-16,0 0 15,0 0-15,26-13 16,14 0-16,-14 0 15,1 0-15,-1 0 16,1-13-16,-14 13 16,-13-13-16,13 0 15,-13-1 1,-13 14 0,-14 0-16,1 0 15,-1 14-15,14 12 16,13-13-16,-13 14 15,13-1 1,13-13-16,0 1 0,14-14 16,-1 13-16,-12-13 0,52 0 15,-40 0-15,40-13 32,-53-1-32,14-12 0,-14-14 15,-13 27 1,0 0-16,0-14 0,-26 1 15,12 26 1,-25 0 0,26 0-16,-27 0 0,13 13 15,-12 27-15,-1 0 16,0 12 0,27-12-1,13-27 1,13 1-16,27-14 15,0 0-15,26-27 16,-13 14 0,-14-27-16,-25 27 15,12-13-15,-26 12 16,0-12-16,0-14 31,-26 27-15,-1 13-1,-26 0-15,27 13 16,-40 67 0,66-41-1,0-26-15,0 40 16,13-39 0,13-1-16,1-13 15,-14 0-15,40 0 16,-13-27-1,-27 14-15,13-40 16,-26 40 0,0-27-1,0 27 1,0 0-16,-13 0 16,-13 13-1,12 0-15,1 0 0,-26 0 16,25 13-16,1 0 15,13 14-15,0-14 16,0 13-16,40 1 31,-27-27-31,40 0 16,-40 0-16,0 0 16,27-40-1,-40 27 1,0-14-1,0 1 1,-13 26-16,13-13 0,-27-1 16,14 14-1,-13 0 1,12 0-16,1 14 16,13-1-16,-13 27 15,0-27-15,13 0 16,0 0-1,26 14-15,14-27 16,-27 0-16,14 0 16,39-14-1,-53-12 1,-13 0 0,0 12-16,0-12 15,-13-1 1,-14 27-1,14 0 1,0 0 0,13 14 15,0-1-15,0 0 15</inkml:trace>
  <inkml:trace contextRef="#ctx0" brushRef="#br0" timeOffset="7738.4">4657 3294 0,'26'13'16,"67"-13"-16,171 93 16,-92-14-1,-79-13 1,-40-13-1,-53-39 1,26 52 0,-26-40-1</inkml:trace>
  <inkml:trace contextRef="#ctx0" brushRef="#br0" timeOffset="8186.39">5292 3678 0,'0'0'0,"0"66"31,13-53-31,-13 0 0,13 1 16,-13-1-16,27 0 31,-14-13-15,13-13-1,-12 13-15,25-40 16,1 0-1,0 1 1,-40 25-16,52-38 16,-52 38-1,-66 1 17,-79 13-17,39 0 1,80 0-16,-107 0 31</inkml:trace>
  <inkml:trace contextRef="#ctx0" brushRef="#br0" timeOffset="11630.33">10319 2606 0,'-13'0'16,"13"13"-16,-14 67 15,1-54-15,-40 146 16,13 80 0,-12-67-1,38-106 1,-39 80 0,27-106-1,13-53 1</inkml:trace>
  <inkml:trace contextRef="#ctx0" brushRef="#br0" timeOffset="11986.62">10041 3373 0,'0'14'0,"0"-1"0,0 27 15,13-40-15,-13 26 0,27 27 16,12-13-16,14 52 16,0-52-16,-26-14 15,118 54 1,-65-67-16,91-13 16,-104 0-1,-1-26 1,-13-1-16,-53-13 15,-14 1 1,-52-1-16,-26-26 16,-41 26-1,-52-26 1,159 53-16,-199-40 0,93 26 16,26 14-1</inkml:trace>
  <inkml:trace contextRef="#ctx0" brushRef="#br0" timeOffset="12371.7">13851 2606 0,'0'13'16,"0"1"-1,-13 39-15,13-27 16,-40 67-16,27-80 0,0 53 16,-14 66-16,1 40 15,12-92 1,14-54-16,-13 14 16,13-27-1,-13-13-15</inkml:trace>
  <inkml:trace contextRef="#ctx0" brushRef="#br0" timeOffset="12757.53">13388 3043 0,'0'0'0,"-13"0"0,13 53 16,0 79-1,0 0 1,13 27 0,40-53-1,-40-93-15,40 13 16,119-39 0,-66-13-1,26-1-15,40-52 16,-79 13-1,-80 26 1,-13-13 0,-13 53-16,-67-26 15,27 13-15,-172-40 16,-79 13 0,79 13-16,27 1 15,132 26-15</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19:02.286"/>
    </inkml:context>
    <inkml:brush xml:id="br0">
      <inkml:brushProperty name="width" value="0.05292" units="cm"/>
      <inkml:brushProperty name="height" value="0.05292" units="cm"/>
      <inkml:brushProperty name="color" value="#FF0000"/>
    </inkml:brush>
  </inkml:definitions>
  <inkml:trace contextRef="#ctx0" brushRef="#br0">2884 2977 0,'0'13'31,"0"0"-16,0 0-15,0 0 16,13 40 0,14-26-1,-14-1-15,13 1 32,-26-14-32,14-13 15</inkml:trace>
  <inkml:trace contextRef="#ctx0" brushRef="#br0" timeOffset="272.76">2844 2672 0,'-13'0'31</inkml:trace>
  <inkml:trace contextRef="#ctx0" brushRef="#br0" timeOffset="1109.99">3321 3016 0,'0'0'0,"13"0"15,-13-13-15,26-13 32,-26 12-32,0-12 15,13 13-15,-13-14 16,0-12 0,0-1-16,-13 27 15,0-14 1,0 27-1,13 13 1,0 1 0,0-1-16,13 27 15,13-14-15,-26-13 0,27 27 16,-27-27-16,40 27 16,-27-27-16,-13 0 0,13-13 15,0 27 1,-26-27 15,0 0-31,0 0 16,13 13-16,-27-13 15,14 0-15,-14 0 16,14 13 0,0-13-16,0 0 31,13 13 31,0 1-46</inkml:trace>
  <inkml:trace contextRef="#ctx0" brushRef="#br0" timeOffset="1711.9">5569 3029 0,'0'14'31,"0"-1"-31,0 0 16,14 0-16,-14 14 16,13-14-16,0 14 15,0-14 1,1 0-1,-1-13-15,0 0 16,0 0 15</inkml:trace>
  <inkml:trace contextRef="#ctx0" brushRef="#br0" timeOffset="1974.93">5490 2858 0</inkml:trace>
  <inkml:trace contextRef="#ctx0" brushRef="#br0" timeOffset="2698.96">5980 2924 0,'13'0'31,"0"0"-31,14 0 16,12 0-16,14 0 31,-40 0-31,-13 13 0,14-13 16,-14 13 15,0 0-31,-14-13 16,14 14-16,-26-1 15,26 0-15,-13 0 16,13 0-16,-14 27 16,14-27-16,0 1 15,0 12-15,0 1 16,14-14-1,-14 0-15,13-13 16,-13 13-16,13-13 16,0 0 15,14 0-15,-1 0-16,-13 0 0,27 0 15,13 0-15,40 0 16,-54 0-1,-25 0-15,-1-13 32,-13 0-32</inkml:trace>
  <inkml:trace contextRef="#ctx0" brushRef="#br0" timeOffset="3301.76">8639 2937 0,'0'13'16,"0"0"-16,0 1 15,0 12 1,0-13-16,0 14 0,0 12 16,13 1-1,0 26 1,-13-26-16,13-40 15</inkml:trace>
  <inkml:trace contextRef="#ctx0" brushRef="#br0" timeOffset="3545.32">8586 2738 0</inkml:trace>
  <inkml:trace contextRef="#ctx0" brushRef="#br0" timeOffset="4125.97">8797 2924 0,'14'-14'0,"25"14"15,1 0 1,-27 0-16,27 0 16,-14 0-1,-26 14 17,-13-14-17,-40 26 1,40-26-16,0 0 0,-53 13 15,52-13 1,14 14 0,14 12-1,39-13 1,-14 0 0,14 14-16,-53-14 15,53 14 1,-53-14-16,13 0 15,-13 0 1,0 1 0,-26-1-1,-40 0 1,13-13 0,26 0-1,14 0-15</inkml:trace>
</inkml:ink>
</file>

<file path=ppt/ink/ink18.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21:39.614"/>
    </inkml:context>
    <inkml:brush xml:id="br0">
      <inkml:brushProperty name="width" value="0.05292" units="cm"/>
      <inkml:brushProperty name="height" value="0.05292" units="cm"/>
      <inkml:brushProperty name="color" value="#FF0000"/>
    </inkml:brush>
  </inkml:definitions>
  <inkml:trace contextRef="#ctx0" brushRef="#br0">12078 7527 0,'13'0'32,"1"0"-32,25 0 15,54 14 1,39-1-1,-105 0-15,79-13 16,-1 0 0,-38 13-1</inkml:trace>
  <inkml:trace contextRef="#ctx0" brushRef="#br0" timeOffset="318.02">12012 8004 0,'13'0'16,"1"0"-16,-1 0 0,13 0 0,54 0 15,39 0 1,66 0 0,-132 0-1,53-14 1,-80 14-16</inkml:trace>
  <inkml:trace contextRef="#ctx0" brushRef="#br0" timeOffset="1547.58">13877 6747 0,'0'0'0,"0"13"15,0 40 1,0-40-16,0 0 0,27 93 15,-27-79-15,26 79 0,27 66 32,-40-106-17,14-13 1</inkml:trace>
  <inkml:trace contextRef="#ctx0" brushRef="#br0" timeOffset="1943.37">13891 6747 0,'13'-13'0,"-26"26"0,39-40 16,14 1-1,79 13 1,-93 13 0,80 26-1,-40 1 1,-52-1-1,-1 14 1,-13-27-16,0 40 16,-27 0-1,-118 39 1,118-78 0,-12 12-1,25 1-15</inkml:trace>
  <inkml:trace contextRef="#ctx0" brushRef="#br0" timeOffset="2262.38">14539 7276 0,'0'0'0,"0"13"16,0 14-1,0 12-15,0-25 16,26 25-1,-26-12 1,14-27-16</inkml:trace>
  <inkml:trace contextRef="#ctx0" brushRef="#br0" timeOffset="3852.55">16245 6734 0,'14'0'16,"39"66"0,-1 0-1,-52-40-15,53 54 0,40 65 32,-53-79-17,-14-26-15,-26-27 16</inkml:trace>
  <inkml:trace contextRef="#ctx0" brushRef="#br0" timeOffset="4244.88">16325 6720 0,'26'-13'0,"-52"26"15,65-26-15,1 13 0,26-13 16,40 13-1,-26 40 1,-14-14 0,-53-13-16,0 1 15,-13-1-15,-13 0 16,0 0 0,-27 14-16,14-27 15,-80 13-15,53 13 16,-40 14-1,53-27 1,40 27 0</inkml:trace>
  <inkml:trace contextRef="#ctx0" brushRef="#br0" timeOffset="4672.42">16867 7091 0,'13'0'0,"1"0"0,25 13 16,1 27 0,-27-27-1,-13 27 1,-39-27 0,-14 13-1,13-12 1,40-1-1,53 13 1,-40-26 0,14 0-16,25 0 0,15 0 15,-54 0-15,79-13 16,-65 13-16,-1-13 16,-12 0-1</inkml:trace>
  <inkml:trace contextRef="#ctx0" brushRef="#br0" timeOffset="6400.85">19235 6866 0,'13'0'32,"-13"13"-32,27 67 15,-1-54-15,27 93 16,53 66-1,-93-158-15,1-14 0,25 66 16,-12-52 0</inkml:trace>
  <inkml:trace contextRef="#ctx0" brushRef="#br0" timeOffset="6770.79">19156 6562 0,'0'0'15,"79"0"1,-52 0-16,12 26 16,41 27-1,-1 26 1,-52-52-16,-1 26 16,0 0-16,-26-40 15,0 66 1,-39-39-1,-41 13-15,54-40 16,-40 27-16,-14 0 16,54-1 15</inkml:trace>
  <inkml:trace contextRef="#ctx0" brushRef="#br0" timeOffset="7362.81">20003 7210 0,'13'0'94,"-13"13"-94,13-13 16,0 13-16,14 14 15,-27-14 1,13 0-16,-13 27 31,0-27-31,-13 0 16,-1-13-1,14 14 17,0-1-32,14-13 15,-1 26-15,27 14 16,-1 0-1,-12-14 1,-41-26 31,1 0-47,-13 0 16,-14 0-16,27 0 0,-80 0 15,14 13 1,52 1-1,1-14-15</inkml:trace>
  <inkml:trace contextRef="#ctx0" brushRef="#br0" timeOffset="8499.98">14023 8387 0,'0'14'0,"13"25"31,-13-26-31,13 27 0,1 26 16,-1 53 0,0-13-1,0 26 1,1-65-16,-1-41 15,-13-13 1,0-26 0,0-13-1</inkml:trace>
  <inkml:trace contextRef="#ctx0" brushRef="#br0" timeOffset="8839.36">14076 8136 0,'0'0'16,"13"-13"-16,14-1 0,-14 14 0,79 0 16,67 14-1,-27 39 1,-39-14-1,-93-25-15,106 52 16,-93-66-16,0 39 16,-13-25-1,0 39 1,-13-27-16,-40 0 16,-39 1-16,-67 13 15,106-27 1,40 0-1</inkml:trace>
  <inkml:trace contextRef="#ctx0" brushRef="#br0" timeOffset="9115.68">14790 8877 0,'0'0'0,"0"39"16,0 28-1,0-54-15,0 0 0,13 0 16,-13 1-1,14-14 17</inkml:trace>
  <inkml:trace contextRef="#ctx0" brushRef="#br0" timeOffset="9693.96">16814 7845 0,'14'13'0,"-28"-26"0,41 39 0,-14 14 16,0-27-16,14 53 15,39 80 1,-27-27 0,-39-106-16,14 80 15,-14-67-15,13 54 16,-13-67-16,13 27 16,-13-27-1,-13-13 1</inkml:trace>
  <inkml:trace contextRef="#ctx0" brushRef="#br0" timeOffset="10056.53">16841 7673 0,'0'0'0,"13"0"0,27 0 15,52 0 1,-65 13-16,52 27 16,-39 0-16,26 26 15,-26-27-15,-27 1 16,-13-27-16,13 53 31,-26-39-31,0-14 0,-67 27 16,41-14-16,-54 14 15,-13 13 1,80-27 15</inkml:trace>
  <inkml:trace contextRef="#ctx0" brushRef="#br0" timeOffset="10438.33">17357 8440 0,'0'0'0,"0"13"0,13-13 0,40 27 16,-40-14-16,40 14 16,-53-14-16,40 13 15,-40 14 1,-66-14 0,13-12-1,26-14-15,-13 26 16,-12 1-1,52-1 1,0 0 0,0-12-16,13-1 15,26-13 1,-25 0-16,25 0 16,1 0-1,-13-13-15,65-14 16,-26 14-16</inkml:trace>
  <inkml:trace contextRef="#ctx0" brushRef="#br0" timeOffset="10804.52">19090 8281 0,'26'14'15,"-52"-28"-15,52 54 0,40 79 0,-39-66 16,-14-26-16,80 131 0,12-12 16,67 52 15,-158-171-31,39 12 0,-40-25 16</inkml:trace>
  <inkml:trace contextRef="#ctx0" brushRef="#br0" timeOffset="11168.58">19182 8229 0,'14'-14'0,"-28"28"0,41-28 0,52 1 15,53 13 1,-118 0-16,-1 0 0,172 53 16,-145-40-1,52 27-15,-12 0 16,-54-1-1,-26 1 1,-53 26 0,-39 14-1,12-14 1,54-53-16,-27 53 16,53-53-1</inkml:trace>
  <inkml:trace contextRef="#ctx0" brushRef="#br0" timeOffset="11740.19">20254 8890 0,'13'0'0,"0"0"62,1 0-46,-1 13-16,26 14 15,28 12 1,-41-25-16,40 39 16,-39-40-16,-14 13 15,0-13-15,-26 1 16,-27-1 0,14 0-1,26 0-15,13 1 31,53 12-15,27 1 0,-80-27-16,40 26 15,-40-13 1,-26-13 0,-40 13-1,-26 1 1,12 12-1,15 27 1,25-13 0,27-27-16</inkml:trace>
  <inkml:trace contextRef="#ctx0" brushRef="#br0" timeOffset="13300.26">13613 6496 0,'-13'0'47,"-14"0"-47,1 0 0,-40 0 15,52 0-15,-131-14 16,52 1 0,27 13-1,53 0 1,13 13 31,0 1-47,0 12 15,0-13-15,13 40 16,27 93 0,13 12-1,-27-105-15,53 225 16,-52-132 0,-14-107-16,0 147 15,14-14-15,-27-27 16,0 27-1,13-53 1,0-13-16,14 26 16,-1-26-1,-26-40 1,13-53-16,-13 54 0,0-54 16,27 79-1,-27-65-15,13-1 16,-13-12-16,0 25 15,0 1 1,0-27 0,0 0-1,0 1 32,0-1-31,13-13 46,1 0-62,-1 0 16,27 0-16,12 0 16,-38 0-16,39 0 15,26 0-15,-66 0 0,119 0 16,-65 0-1,-28 0 1,-39-13 15,-13 13-15</inkml:trace>
  <inkml:trace contextRef="#ctx0" brushRef="#br0" timeOffset="14518.12">20571 6204 0,'14'0'31,"-1"0"-31,27 0 16,-27 0-16,53 0 15,-53 0-15,146-13 16,-133 13-16,67-26 16,-40 26-1,-40-13 1,-13 26 15,13 0-31,-13 66 16,53 107 15,-53-147-31,27 160 0,-14-93 16,0 132-1,-13 13 1,13-132-16,14 93 15,-1-27 1,-26-132-16,27 185 16,-14-79-1,0-80 1,0 53 0,1-26-1,12-26 1,-26-14-1,13-13 1,1-14 0,-14-12-1,0 13 1,0-27-16,0 13 16,-14-13-1,14 1 1,-26-1 15,13-13-15,13 13-16,-27-13 15,14 0-15,-13 0 16,12 0-16,-25-13 16,39 0-16,-106-14 15,66 14 1,-119 0-1,53 13-15,27 0 16,66 0 0,26 0 15</inkml:trace>
</inkml:ink>
</file>

<file path=ppt/ink/ink19.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22:39.877"/>
    </inkml:context>
    <inkml:brush xml:id="br0">
      <inkml:brushProperty name="width" value="0.05292" units="cm"/>
      <inkml:brushProperty name="height" value="0.05292" units="cm"/>
      <inkml:brushProperty name="color" value="#FF0000"/>
    </inkml:brush>
  </inkml:definitions>
  <inkml:trace contextRef="#ctx0" brushRef="#br0">8784 10107 0,'0'13'16,"0"1"-1,0-1-15,0 0 16,0 13 0,0-12-16,0-1 15,0 0 1,0 14 0,0-14-16,0 0 15,0 27-15,0-27 0,0 93 31,0-66-31,0-1 16,0 14-16,0 0 16,0-27-16,0 1 15,0 13 1,0-14-16,13 14 16,-13-27-1,14 13 1,-14 1-16,0-14 15,0 14-15,0 12 32,0-25-32,0-1 0,13-13 78,0 0-63,0 0-15,1 0 16,-1 0-16,0-13 16,13 13-16,-12 0 15,12 0-15,14-14 16,0 14 0,12-13-16,-38 13 0,65 0 31,-39-13-31,-27 13 0,66 0 15,27 0 1,-40 0 0,-13 0-16,-26 0 0,92 13 31,-66-13-31,26 0 16,-26 0-16,-27 0 15,-12 0-15,91 13 16,-38-13-1,-1 0-15,0 0 16,0 0 0,-13 0-16,13 0 15,0 0 1,-13 0 0,-13 0-16,-27 0 0,27-13 15,-1 13 1,-12 0-16,-1 0 0,67-13 31,-40 13-31,0 0 16,-13 0-1,-27 0-15,79-13 16,-78 13-16,52 0 16,0-14-1,0 14 1,-13 0-16,53-13 31,-93 13-31,0 0 0,40-13 16,13 13-1,-13 0-15,13 0 16,-13 0 0,53 0-1,-27 0-15,-52 0 16,26 0-16,0 0 15,-14 0-15,-25 0 16,52 0-16,26 0 16,-78 0-16,65 0 15,-13 0 1,66 13 0,-92 0-16,-27-13 15,14 0-15,52 0 16,-66 14-1,14-14-15,-1 0 16,14 0 0,-27 0-16,1 0 31,-1 0 94,0 0-125,0 0 16,0 0-16,1 0 15,12 0-15,27 0 16,0 0-1,-40 0-15,14 0 16,12 0 0,-25 0-16,-1 0 15,0 0 1,13 0 0,-12 0-1,-1 0-15,0 0 16,0 0 46,-13-14-62,14 14 32,-14-13 14,0 0-30,0 0-16,0-1 16,0 1-16,-14-40 15,14 0 1,0 40-16,0-27 0,0 14 16,14 0-16,-14-14 15,13 0 1,-13 1-1,0-14 1,0 0-16,0 39 16,0 1-16,0-13 15,0-1 1,0 14-16,0-13 16,0-1-16,-13 1 15,-1-1 1,14 1-16,-13-14 15,13 27-15,-13-27 16,13 14-16,0-1 16,0 14-16,0 0 15,0 0 1,0-1 0</inkml:trace>
  <inkml:trace contextRef="#ctx0" brushRef="#br0" timeOffset="1706.75">8771 11351 0,'0'13'16,"0"0"-16,0 0 15,-13 14-15,13-1 16,0 1-16,0 79 16,-14-80-16,14 40 15,0 66 1,0-105-16,0 52 15,0 14-15,0-40 16,27 0 0,-1-14-1,1-25 1,-14-14-16,0 0 16,14 0-16,65 0 15,-78 0-15,118 0 16,-66-14-1,13 1-15,-52 13 0,105-13 16,-52 13 0,65-13-16,-39-14 15,13 27-15,79-13 16,41 0 0,-81 13-1,133-13 1,-198 13-16,79 0 15,-93 0-15,40-14 16,-79 14-16,198-13 16,-145 0-1,26 13-15,40-13 16,-14-1 0,-79 14-16,53 0 15,-92 0-15,171 14 16,-145-1-1,0-13-15,-40 0 0,67 0 16,-54 0 0,40 0-16,-13 0 15,-40 0-15,54 0 16,-15 0 0,-38 0-16,25 0 15,-25 0-15,52 0 16,-27 13-1,1-13 1,-13 0 0,-14 0 31,-13-13 31,0 0-78,0-14 0,-13-65 15,13 52 1,0-13 0,0 27-16,0 12 0,-14-65 15,1 26 1,0 0-1,0 13 1,13 27-16,0-13 16,0 12-16,-14 14 15</inkml:trace>
  <inkml:trace contextRef="#ctx0" brushRef="#br0" timeOffset="7004.17">10914 10107 0,'13'0'16,"1"0"0,-1 0-16,0-13 15,-13-40 1,0 40-16,0-40 16,0-53-1,0 40 1,0-14-1,0 14 1,-13-13 0,0 0-1,13 12 1,0 28 0,0 25-1,0 1 1,0 26 46,0 1-62,0-1 16</inkml:trace>
  <inkml:trace contextRef="#ctx0" brushRef="#br0" timeOffset="7539.24">10901 9538 0,'13'0'32,"-13"-13"-17,0 0 1,0-14-16,0 1 15,0 13 1,0-1-16,0-39 16,0 14-1,0 26-15,0-27 0,0-53 32,13 80-32,-13 0 15,14 13 16,-14 13-15,39 53 0,-26-39-16,14 26 15,-1-14 1,-26-26 0,0 1-1,0-1-15,-26 13 16,-1-12-1,1-1 1,-67 0 0,67 0-1,-14 1 1,14-14 0,26 13-1</inkml:trace>
  <inkml:trace contextRef="#ctx0" brushRef="#br0" timeOffset="39229.22">12991 7567 0,'0'13'16,"-13"14"0,13-14-16,-53 40 15,-40 13 1,-13 0-1,-13 14 1,66-1 0,67-39 15,52-27-15,0 0-1,-53-13-15,53 27 16,-39-27-16,39 26 15,-13 14 17,-40-40-32,-13 13 15</inkml:trace>
  <inkml:trace contextRef="#ctx0" brushRef="#br0" timeOffset="39655.01">13467 7660 0,'-13'13'0,"13"0"15,-13 0-15,13 80 16,0-80-16,26 93 16,-12-79-16,-1-27 0,106 158 15,-40-105 1,40 13-16,0-39 16,80-27-1,-93-27 1,-40-39-1,-40-106 1,-65 13 0,-133-13-1,105 120-15,54 38 16,-106-39-16,53 27 16,26 26-1</inkml:trace>
  <inkml:trace contextRef="#ctx0" brushRef="#br0" timeOffset="40813.97">12594 8453 0,'13'14'0,"1"-14"0,-1 13 0,27 27 15,39 13 1,0 13-16,-52-53 0,118 79 15,-118-78-15,52 52 16,-52-26-16,-14 12 31,-13-38-31,-27 12 16,1-13-16,-27 14 16,-13-14-1,26 0 1,14 1-1,26-1-15</inkml:trace>
  <inkml:trace contextRef="#ctx0" brushRef="#br0" timeOffset="41662.79">13745 8559 0,'0'0'0,"-13"14"0,-14-1 16,1 40-16,26 52 31,0-78-31,79 105 16,-65-105-16,158 131 16,13-52-1,-13-66 1,-159-40-1,0 0-15,0-13 32,1 0-32,-14-1 250,0 1-235,0 0-15,0 0 0,0-27 16,-27-53 0,-12-92-1,25 132-15,-52-66 16,26 66-1,27 40-15,-93-53 16,27 53 0,0-1-1,52 14 1,14 0 0</inkml:trace>
  <inkml:trace contextRef="#ctx0" brushRef="#br0" timeOffset="50629.81">18957 8136 0,'0'13'0,"0"0"16,0 1-16,0 25 15,0-25-15,0 52 16,14-27-16,-1 80 16,-13-105-16,26 224 31,-12-93-16,-1 27 1,13 80 0,14 131 15,-14-211-15,-26-39-1,0-107-15,0 40 16,0-26-1,0-14 1,0 1 0</inkml:trace>
  <inkml:trace contextRef="#ctx0" brushRef="#br0" timeOffset="51163.65">18971 9816 0,'0'13'0,"0"1"0,0 25 16,0-26-16,0 54 15,0-54-15,13 66 16,13 1 0,1 52-1,-1-66 1,-13-40 0,-13-12-1,14-14-15,-1 0 16,0 0-1,0-40 1,1 27-16,-14 0 0,39-80 16,1 0-1,0 1-15,26 26 32,-66 52-32,26 1 15,-26 0-15,0 0 47,-39 13-31,25 0-16,-39-14 0,-39 1 15,65 0-15,-131-27 16,105 40 0,13-13-1,27 13-15</inkml:trace>
  <inkml:trace contextRef="#ctx0" brushRef="#br0" timeOffset="52541.33">20585 8229 0,'13'0'16,"-13"13"-16,26 13 16,1 40-1,-14-39-15,27 211 16,-40-172 0,13 0-16,-13 53 0,13-92 15,-13 184-15,0 160 31,13-133-31,-13-79 16,0-133-16,0 120 31,14-107-31,-14-12 32,0-14-1,13-13-16,-13 13-15,13 14 16,0-1 0,0-13-16,-13 1 0,0 12 15,14 14 1,-14-27 0,0 14-16,0-1 15,0 0 1,0-12-16,0-1 15,0 27 1,0-27-16,0 0 16</inkml:trace>
  <inkml:trace contextRef="#ctx0" brushRef="#br0" timeOffset="53189.83">20611 10186 0,'0'14'0,"0"-28"0,0 41 16,27 26-16,-27-40 0,26 27 16,-26-27-16,40 53 15,-1-13-15,14 13 16,-13-26-1,0-14 1,-1-12 0,-25-14-16,12 0 15,0 0 1,94-146 0,-54 14-1,-27 39 1,-39 27-1,14 53 1,-14 0 0,-14 13 15,-39-14-15,14 14-16,-107-26 31,107 26-31,25 0 0,-52-13 15,40-1-15</inkml:trace>
  <inkml:trace contextRef="#ctx0" brushRef="#br0" timeOffset="54655.17">2963 11298 0,'-13'0'32,"-13"0"-32,12 0 0,-38 0 15,-68 0 1,107 0-16,-159 0 16,27 0-1,12 0 1,107 0-16,-40 0 15,-14 0 17,14 0-32,53 13 15,-13-13 17,26 13-32,0 0 0,0 54 31,53 25-16,-14-39-15,-12-40 16,118 106 0,-13-66-1,-12-39-15,-107-14 0,119 13 16,14-13 0,-120 0-16,120 0 15,52-40 1,-105 0-1,-93 27-15,39 0 16,-39 0 15,0-1 1,0 1-32,0-26 31,0 12-31,0 1 0,-13-41 31,13 54-31,-26-26 0,-14-14 16,27 53-16,-93-80 31,79 67-31,-26-13 16,27 12-16</inkml:trace>
  <inkml:trace contextRef="#ctx0" brushRef="#br0" timeOffset="57818.38">21603 8229 0,'0'13'0,"0"0"15,0 13-15,13-12 16,1 39-16,-14-27 0,53 120 31,-27 52-31,-26 14 16,0 145-1,-13-304 1,13 119-16,-13-13 16,13-54-1,0-65-15,0 13 16,0 0 0,13-27-1</inkml:trace>
  <inkml:trace contextRef="#ctx0" brushRef="#br0" timeOffset="58383.61">21564 9750 0,'0'13'0,"79"159"16,-79-145-16,40 39 15,65 132 1,-78-92 0,-14-106-16,14 26 15,-14-12 1,13-14-1,14-66 1,39-54 15,-65 81-31,25-146 16,-39 158 0,0-26-16,-13 40 0,-13-13 15,12 12-15,-25 1 16,-14-13-1,-80-14 1,67 13-16,40 27 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0:49:01.251"/>
    </inkml:context>
    <inkml:brush xml:id="br0">
      <inkml:brushProperty name="width" value="0.05292" units="cm"/>
      <inkml:brushProperty name="height" value="0.05292" units="cm"/>
      <inkml:brushProperty name="color" value="#FF0000"/>
    </inkml:brush>
  </inkml:definitions>
  <inkml:trace contextRef="#ctx0" brushRef="#br0">13481 12369 0,'0'14'125,"0"-1"-125,0 0 16,0 0-16,13 14 15,0 26 1,0-1-1,0-52-15,-13 14 0,14 52 32,-1-26-32,0 12 15,-13 15 1,0-41 0,13 40-16,1-13 15,-14-40-15,13 67 16,-13-27-1,13-14 1,-13 27 0,13-39-1,-13-14 1,0 0 15,14-13 63,-14 14-94,0-1 16,0 0-16,13-13 15,-13 40 1,13-1-1,-13-25 1,0 12-16,13 27 16,14 0 15,-27-40-31,13 14 16,-13-14-16,13 40 31,-13-40-31,0 0 15,0 14 1,0-14 0,0 0-16,0 0 0,0 1 31,0-1-15,0 0-1,0 0 1,13-13-1,-13 14 1,14-14-16,-1 0 31,0 0-31,0 0 16,0 0-16,14 0 16,-14 0-16,146 0 15,-133 0 1,14 0-16,79 0 0,-66 0 15,172-27 1,-159 27-16,133-13 16,-41 0-1,-52-1-15,0 14 0,-66 0 16,-14 0-16,133 0 0,-14-13 16,120 13-1,-106-13 1,13 13-16,-146 0 0,199 0 15,-79 0 1,-27 0-16,106 0 16,-106-13-1,39 13-15,-78 0 16,-54 0-16,27-13 0,-26 13 0,105-14 16,-40 14-16,80 0 15,40-13 16,-185 13-31,131 0 0,-105 0 16,53 0-16,26 0 16,-39 0-16,13-13 15,0 13 1,13-13-16,-80 13 16,80 0-1,0 0-15,-79 0 0,106-14 16,-54 14-1,41-13 1,39 13 0,-93 0-1,80-13-15,-106 13 16,-27 0-16,67-13 16,-80 13-16,66 0 0,-66 0 0,159 0 15,-26-14 1,-27 14-1,-79 0-15,92 0 16,14-13 0,-14 13-16,-119 0 15,106 0-15,-26 0 16,-1 0 0,1 0-16,-53 0 0,118 0 31,-78 0-31,-1 13 15,27-13 1,0 0-16,-40 14 16,27-1-16,-54-13 0,94 13 15,12 0 1,-118-13 0,65 0-16,-26 0 15,106 0 1,-159 0-16,93 14 15,13-14 1,-105 0-16,25 0 0,14 0 16,-26 0-16,105 0 31,-79 0-31,-40 0 16,27 0-16,39 0 15,27 0 1,-93 0-16,80 0 15,-1 0 1,-65 13 0,13-13-16,39 0 15,-53 0 1,1 0-16,52 0 31,-13 0-31,-13 0 16,-39 0-16,78 0 15,-79 0 1,14 0-16,52 0 16,-66 0-1,40 0-15,-26-13 0,12 13 16,-12 0 0,-14 0-16,14 0 0,-1 0 15,-13 0-15,14 0 16,-14 0-16,40 0 31,-27 0-15,-12 0-16,-1 0 15,13 0-15,-12 0 16,-1 0 46,-13-14 17,0 1-64,0 0 1,0 0-1,0-14-15,0 14 16,0-53 0,0 53-16,-27-67 15,14 1-15,0 79 0,-14-93 16,27 67 0,-13-27-16,13 13 15,-13 14-15,0-67 16,-1 53-1,14 1 1,-13-14 0,13 40-16,0-27 15,-13-13 1,13 27-16,0 12 16,0-12-1,0 13-15,-13-1 16,13 1-1,0 0-15,-13 0 32,13-1-32,-27 14 15,27-13 1,-13 13-16,0 0 16,-14-13-16,1 13 15,-1 0 1,-39 0-16,-13 0 15,66-13-15,-199 13 32,-79-13-17,132 13 1,-13 0 0,-26 13-1,-27 0-15,13 0 16,159 0-16,-185-13 15,-53 14 1,145-14 0,-105 13-1,185-13-15,-199 13 16,80-13-16,40 0 16,-265 13-1,330-13-15,-52 0 16,-265 14-1,159-14 1,53 13 0,145-13-16,-211 0 15,118 0-15,-12 0 16,-239 0 0,199 0-1,92 0-15,-92 0 16,-53 0-1,212 0-15,-146 0 16,26 0-16,-39 0 16,158 0-16,-277 0 15,198 0 1,-251-13 0,159-1-1,171 14-15,-264 0 31,251 0-31,-105-13 0,-27 0 16,40 13 0,13-13-16,66 13 15,-13 0-15,-14 0 16,54 0-16,-120 0 16,80 0-16,53 13 15,-80-13 1,80 0-16,-80 0 0,1 0 15,26 0 1,-67 0 0,107 0-1,13 0-15,-27 0 0,0 0 16,27 0-16,-53 0 16,-13 0-1,12-13 1,14-1-1,-13 14-15,40 0 16,-53-13 0,65 13-16,-25-13 0,-41 13 15,41-13 1,-41 0-16,14-1 16,26 14-1,1 0-15,-28-26 16,28 26-1,12 0 1,14 0-16,-13-13 16,12 13-16,-12 0 31,13 0-15,13-14 15,-13 14 125,-14 0-140,14 0-16,13-13 15,-13 13-15,-1-13 16,1 13-16,-13 0 16,12-13-16,-12 13 15,13 0 1,13-13-1,-13 13 1,-1 0 0,1 0 31,0 0-32,0 0 1,-1 0-1,1 0 17,0 0-17</inkml:trace>
</inkml:ink>
</file>

<file path=ppt/ink/ink20.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24:08.766"/>
    </inkml:context>
    <inkml:brush xml:id="br0">
      <inkml:brushProperty name="width" value="0.05292" units="cm"/>
      <inkml:brushProperty name="height" value="0.05292" units="cm"/>
      <inkml:brushProperty name="color" value="#FF0000"/>
    </inkml:brush>
  </inkml:definitions>
  <inkml:trace contextRef="#ctx0" brushRef="#br0">11642 8718 0,'0'0'0,"13"0"0,27 0 16,-27 0-16,40-13 15,119 13 1,-119 0-16,172-13 15,-67 13 1,-131 0-16,105 0 16,-92 0-16,-14 0 15</inkml:trace>
  <inkml:trace contextRef="#ctx0" brushRef="#br0" timeOffset="507.7">12383 8520 0,'13'0'15,"0"0"-15,0 0 16,0 0-16,27 0 16,-13 0-16,39 26 15,-53-26-15,0 13 16,0-13-16,-13 14 16,0 12-16,-66 0 31,27 1-31,-14-1 15,-27 14 1,27 13 0,27-27-1,13 1 1,13-40 15,0-40-15,13-27-1,-13 1 1,0 13 0,13 26-16,-13 27 15,0 0 1</inkml:trace>
  <inkml:trace contextRef="#ctx0" brushRef="#br0" timeOffset="1693.91">15425 8573 0,'13'0'15,"14"0"1,26 0 0,26 0-1,-66 0-15,146 0 16,-119 0-16,39 0 16,40 0-1,-26 13 1,-80-13-1</inkml:trace>
  <inkml:trace contextRef="#ctx0" brushRef="#br0" timeOffset="2211.92">16232 8493 0,'0'0'0,"13"0"0,14 0 16,-14 13-16,27 1 15,-27-14 1,-13 13-16,0 0 16,0 14-1,-26-14-15,-14 13 16,-39 1 0,52-14-16,-26 13 15,13-12 1,14-1-1,26-26 32,0-1-31,0 1-16,0-40 16,0-13-1,0 40-15,13-54 16,-13 67-1</inkml:trace>
  <inkml:trace contextRef="#ctx0" brushRef="#br0" timeOffset="10812.63">15161 8149 0,'-14'0'16,"14"-13"0,-13 13-16,0 0 15,0 0-15,-14 0 16,14 0-16,-93 0 31,40 0-15,0-13-1,26 13-15,-26 0 16,53 0-16,-53 0 31,26 0-31,-13 0 16,0 0-1,40 0-15,-40 13 16,-13-13 0,-27 0-1,27 0 1,53 13-16,-27-13 16,27 13-1,13 1 32,-13-14-31,0 0-1,-1 0-15,1 0 16,0 13-16,-14 13 16,14-26-1,0 27 1,13-14-16,-27 0 15,14 14-15,0-14 16,13 0-16,0 0 16,-13 1-16,0 12 15,13-13-15,0 14 16,0-1 0,0 1-1,0-14-15,0 0 16,0 0-16,13 27 15,0-40-15,13 27 16,-12-14-16,12 0 16,14-13-1,-27 13-15,14-13 0,25 13 16,-38-13-16,52 0 16,-53 0-1,14 0-15,-14 0 16,26-13-1,-12 13-15,13-26 16,52 13 0,-65 13-16,12-14 15,-12 14 1,-1 0-16,27 0 16,-13 0-1,0 0-15,-1 0 16,1 0-1,-14 0-15,-12 0 0,52 0 16,-53 0-16,119 0 16,-79 0-1,0 14-15,-13-1 16,-14-13-16,-13 0 16,1 0-16,12 0 15,1 0 1,-14 0-16,0-13 31,0 13-31,-13-14 16,0 1-1,0 0-15,0-14 16,0 14-16,0-13 16,-13-1-1,0 14-15,0-13 0,-1 12 16,14-12-1,-13-1 1,-13-12 0,12 25-16,14 1 15,-13-13 1,13 13 0,-13 13-16,13-14 15,-13 14-15,0 0 16,-1-13-16,14 0 0,-26 13 15,13 0-15,-14-13 32,14 13-32</inkml:trace>
  <inkml:trace contextRef="#ctx0" brushRef="#br0" timeOffset="12004.57">15147 8083 0,'0'0'16,"0"-40"-1,0 27-15,0 0 16,14-14-1,12 1-15,1-14 16,-14 27-16,26-27 16,-12 14-16,-1-1 15,41-25-15,38-28 16,-38 40 0,38 1-16,-39-1 15,133-53 1,-133 67-16,27 0 15,-1-14-15,-12 27 16,158-40 0,-146 40-16,1-1 15,92 14 1,-172 0-16,40 0 0,-39 0 0,52 0 16,0 14-1,26 25 1,-65-12-16,26 39 15,-27-40-15,27 67 16,-40-53 0,14 26-1,-27-53-15,26 53 0,-12 27 16,-1-40 0,0 26-1,14-39 1,-14-14-1,0-13 1,-13 1 0,0-1 46,0 0-31,0 0-31,0 0 16,13 14-16,0 13 31,14-14-15,-14-13-16,0 14 16,40 26-16,-13-14 15,-27-25 1,-13-28 109,0 1-110,-13 13-15,0-13 0,13 0 16,-27-1-16,27 1 0,-39 0 16,25 13-16,-39-26 15,1 12 1</inkml:trace>
  <inkml:trace contextRef="#ctx0" brushRef="#br0" timeOffset="12497.28">17449 8255 0,'14'26'31,"-14"-12"-31,0-1 16,13 0-1,0 0 1,0-13 0,0 0-1,1 0 1,39 0 0,-27 0-16,27 0 15,-27-13-15,14 0 16,-13-14-1,-1 1 1,-13-14 0,0 27-16,-13 0 15,0 0 1,0-14 0,-13 27-1,0 0-15,-27-13 16,1 13-1,-28 0 1,41 0-16,13 0 0,-67 0 16,67 26-1,13-12 17</inkml:trace>
  <inkml:trace contextRef="#ctx0" brushRef="#br0" timeOffset="21889.85">16087 9935 0,'-14'0'0,"-12"0"15,-27 0 1,13 40 0,40-27-16,-13 53 15,93 66 1,12-52 0,80-14 15,-132-66-31,13 0 15,-40 0-15,27-40 16,-27-26 0,-13-53 15,-27 66-15,-39-26-1,40 39-15,-40 0 16,0 27-16,-54-40 15,-25 27 1,105 26-16,-26-13 16,26 26-1,27-13-15,0 13 16,0-13 0,-1 13-16,14 1 15</inkml:trace>
  <inkml:trace contextRef="#ctx0" brushRef="#br0" timeOffset="22204.16">16828 10266 0,'0'13'31</inkml:trace>
  <inkml:trace contextRef="#ctx0" brushRef="#br0" timeOffset="22803.63">17171 9816 0,'-13'0'0,"13"-13"0,-26 13 15,-1 0-15,-26 0 16,27 13-16,-14 0 16,-26 27-1,26-14-15,1 67 32,39-67-32,39 27 15,-12-53 1,-14 14-16,14-1 15,-14-13-15,53 40 47,-66-27-47,26 0 0,-12 0 16,-14 0-16,0 1 16,13-14-16,-13 13 15,0 0-15,-13 0 16,13 1-16,-27 12 15,14-13 1,0 1-16,13-1 16,-27-13-16,1 13 15,13-13-15,-1 13 16,1-13-16,0 0 16,-53 0 15,39 0-31,14 0 15</inkml:trace>
  <inkml:trace contextRef="#ctx0" brushRef="#br0" timeOffset="23457.66">17661 9763 0,'-13'0'31,"-1"0"-31,1 0 16,0 0-16,-27 0 15,27 27-15,-13-14 16,12 13-1,1 1-15,13-14 16,0 0-16,0 40 16,0-26-1,27 25 1,12-25 0,1 13-16,-27-27 15,27 13-15,0 14 16,-27-27-16,13 14 15,-12-27-15,12 26 0,-26-13 16,-13 1 0,0-14-1,-1 13-15,1-13 0,-27 13 16,1 0 0,-1 1-16,27-14 0,-67 13 15,-52 0 1,92-13-1,14 0 1,13 0 0</inkml:trace>
  <inkml:trace contextRef="#ctx0" brushRef="#br0" timeOffset="25193.44">15597 7646 0,'0'-13'0,"13"0"0,27 0 16,13-27 0,-40 27-16,106-40 15,-105 53 1,105-53-16,-66 40 16,119-40-1,-159 40-15,198-40 16,-158 26-16,119-12 0,185-41 31,-118 41-15,12-14-16,53 0 31,-145 13-15,0 0-1,-40 40-15,-80-13 16,54 13-16,0 0 31,-14 40-15,-39-14-16,13 27 15,0 0 1,-27 0 0,1 13-1,-27-53-15,92 173 16,14-28-1,-13-25 1,12-41 0,-65-52-1,-13-14 1,-14-12 0,0-1-1</inkml:trace>
  <inkml:trace contextRef="#ctx0" brushRef="#br0" timeOffset="25673.66">18812 7739 0,'13'13'16,"0"1"-16,1-1 0,-1 13 15,0-26-15,93 119 16,-80-79 0,14 13-1,26 0-15,-13-14 16,-40-39-1,14 0 1,-1 0-16,1-13 16,-14 13-16,27-13 15,-27-13-15,0 26 0,53-93 16,-39 14 0,-14 26-16,0 39 0,0-38 15,-13-28 1,0 40-16,0 14 15,0 13 1,-13 0 0,0 13-16,-27 0 15,-92 0 1,-14 0-16,107 0 16,-41 13-16,-12 13 31,78-13-31</inkml:trace>
  <inkml:trace contextRef="#ctx0" brushRef="#br0" timeOffset="35284.15">19010 9499 0,'14'0'0,"-1"0"0,13 0 16,27-14 0,-40 14-1,27 0 1,39 14 0,-79-1-16,14-13 0,78 53 15,-26 0 1,67 79-1,-41 0 1,-78-105-16,-1 39 16,-13-13-1,-40-14 1,40-25 0,-13-1-1</inkml:trace>
  <inkml:trace contextRef="#ctx0" brushRef="#br0" timeOffset="35695.98">19315 9882 0,'0'13'0,"0"-26"0,0 40 0,0-1 15,0 1-15,0-1 16,26 27 0,-13-40-16,14 0 15,-1-13 1,14 14 0,-27-14-16,0 0 0,67-14 15,-54 1 1,27-27-16,-13 1 15,13 12 1,-27 1 0,-13 13-16,-26 13 47,0 0-47,0 0 0,-40-14 15,40 14-15,-80-13 16,66 13-16,-39 0 0,13 0 15,14 0-15,12 0 16</inkml:trace>
  <inkml:trace contextRef="#ctx0" brushRef="#br0" timeOffset="36276.32">19090 10213 0,'0'13'0,"0"0"16,0 14-16,13 13 15,-13-27-15,0 53 0,0-40 16,13 27-16,-13 40 15,0-53 1,0-1 0,0-26-1</inkml:trace>
  <inkml:trace contextRef="#ctx0" brushRef="#br0" timeOffset="36538.35">19513 10636 0,'13'0'63,"0"0"-48,1 0 1</inkml:trace>
  <inkml:trace contextRef="#ctx0" brushRef="#br0" timeOffset="37107.33">19989 10239 0,'-26'-13'0,"52"26"0,-65-39 0,-28-1 16,54 27-16,-93-26 15,53 13 1,1 13-16,12 0 16,13 26-1,27 14-15,0-27 16,14 27-16,52 26 15,-13-13 1,92 40-16,-92-54 16,93 54-1,-133-67 1,0 1-16,-26-27 16,-27 13-1,-26-13-15,53 0 16,-40 0-16,40 0 0,-40 0 15,40 0 1,13-13 15,-14-1-15,14-12-16,0-40 16,14 66-16,25-93 15,14-26-15,-13 53 16,26 0-1,-40 53-15,-12-27 16,12 27-16,-13 13 16,1-13-1</inkml:trace>
  <inkml:trace contextRef="#ctx0" brushRef="#br0" timeOffset="37727.22">20823 10107 0,'0'0'0,"-119"-13"31,66 13-31,-13-13 16,-14 13-16,41 0 15,-28 26-15,28 14 16,39-1 0,0 1-1,0-13-15,13-27 0,13 26 16,-12 1-16,91 39 31,-52-27-31,0 1 0,80 53 16,12 12 15,-132-105-31,1 14 0,-1 12 16,-40-26-1,14 0-15,-119 13 16,26 1-1,-66 12 1,93-13 0,39 1-16,0-14 15</inkml:trace>
  <inkml:trace contextRef="#ctx0" brushRef="#br0" timeOffset="41785.29">15425 9697 0,'0'13'31,"-13"0"-15,0-13-16,0 0 15,-1 0-15,-52 14 0,-106 12 31,27-13-31,-1 1 16,14-1 0,39-13-1,54 0 1,25 13-16,-25 0 16,39 14 15,0 26-16,39 39 1,94 173 0,-133-239-16,158 252 15,-65-93 1,66 159 0,-67-106-16,-26 1 31,14 52-16,-80-265-15,66 186 16,0-27 0,-39-53-16,-14 0 15,-13 107 1,0-200 0,0 41-16,0-14 15,-13 26 1,13-78-16,13-14 31,0 0-15,0 0-1,-13-14-15,40-12 16,-27 13-16,14 13 0,39-40 16,-13 14-16,39 12 15,54-12-15,-54 26 16,-12 0-16,-1 0 15,1 0 1,-54 0 0</inkml:trace>
  <inkml:trace contextRef="#ctx0" brushRef="#br0" timeOffset="62379.31">21325 7236 0,'0'-13'32,"14"13"-32,25 0 15,41-26-15,-67 26 16,93-14-1,-53 14 1,-27 0 0,-26 40 15,0 0-15,-13 13-1,-27-14 1,40-25-16,0 12 15,13 14 1,40-14 0,-39-26-1,25 27 1,-39-14-16,27 0 0,-27 14 16,-13-1 15,-14-13-31,-39 14 15,0-1 1,-40 14 0,93-40-16,-27 13 15,27-13-15,0 0 16</inkml:trace>
  <inkml:trace contextRef="#ctx0" brushRef="#br0" timeOffset="62727.81">21868 7594 0,'0'13'15,"0"0"-15,0 0 16,0 0-16,0 1 0,0-1 16,0 40-1,0-27-15,0 1 16,-13-14-16,-14 0 15,14-13-15,0 13 16,-1-13 0</inkml:trace>
  <inkml:trace contextRef="#ctx0" brushRef="#br0" timeOffset="63174.14">22251 7025 0,'-13'0'0,"0"0"15,-13 0-15,12 0 0,-65 26 16,66-26-16,-14 0 0,-39 13 16,0 40-1,66-26 1,0-14-16,13 27 31,14-40-31,-14 26 0,0-26 0,93 80 31,-53-28-15,-13-25-16,-27 13 16,-13-1-1,0-12 1,-80-1 0,27-26-16,40 13 0,-40 1 15,14-1 1,12 0-1,14 0-15</inkml:trace>
  <inkml:trace contextRef="#ctx0" brushRef="#br0" timeOffset="64704.11">14777 8202 0,'0'-13'16,"0"0"-16,0-1 15,26-12-15,-12-14 16,-14 27-16,26-13 0,27-54 16,-26 54-1,-14-1-15,93-118 16,-14 39-16,173-225 16,-212 252-16,119-106 15,-27 39 1,-65 67-16,52-40 0,66 0 15,40-27 1,-13 14-16,13 13 16,1 26-1,-81 27-15,28 13 16,105 0 0,-212 27-16,172 12 15,-105 14 1,-1 0-16,-79 0 15,67 14-15,-41-1 0,54 27 16,-106-14-16,26-13 0,106 80 16,13 26-1,-66-26 1,13 26 0,-26-14-1,-79-78-15,145 185 16,-106-133-16,26 53 15,-52-79-15,66 79 16,-93-118-16,0-1 16,53 53-16,-66-39 0,27-1 15,26 27 1,-14 0 0,-25-14-16,-1 14 15,53 53 1,-13 0-1,-53-93-15,66 80 16,-66-80-16,13 14 0,14 12 16,-14-25-16,0-1 15,-13 0 1,14-13 0,-1 0-16,13 40 31,1-27-31,-14 27 15,13-14 1,-26-13 0,14-13-1,-14 13 1,13-13 0,0 14-1,-13-1 1,0 0-16,13-13 15,-13 13-15,-13-13 32</inkml:trace>
  <inkml:trace contextRef="#ctx0" brushRef="#br0" timeOffset="65229.56">20532 8030 0,'0'13'32,"0"1"-32,0-1 15,26 26-15,-26-25 16,27-1-16,-1 13 0,27 27 15,-13-39 1,-14-1 0,27-13-1,-40 0 1,27-40 0,-40 27-16,13 0 15,-13-27 1,13 0-1,-13 27 1,0 0 0,0 0-1,-13-1-15,0 14 16,-27-13 0,27 0-16,-40 0 0,-26-1 15,-27-12 1,53 26-1,40 0-15,-14 0 16</inkml:trace>
  <inkml:trace contextRef="#ctx0" brushRef="#br0" timeOffset="65584.75">20717 7488 0,'13'0'15,"0"0"-15,1 0 16,-1 0-16,13 0 16,-13 0-1,14 0 1,-14 0-1</inkml:trace>
  <inkml:trace contextRef="#ctx0" brushRef="#br0" timeOffset="65892.87">20836 7686 0,'0'13'0,"0"-26"0,13 26 0,0-13 16,14 0-1,-1 0 1,-12 0-16,-14-13 31,0 0-15,0 0 0,-14 13-16</inkml:trace>
  <inkml:trace contextRef="#ctx0" brushRef="#br0" timeOffset="89111.44">12568 3413 0,'0'-13'62,"0"0"-46,13-1-16,13 1 16,27 0-1,-13 13 1,-14 0-16,94 0 15,-94 0 1,80 0 0,-40 0-1,-40 0-15,1 0 16,13 0 15,-40 13-15,26-13-16,67 27 15,-67-27 1,-13 0-16,1 0 16,-1 0-16,0 0 15,0-14-15,0-12 16,1 13 0,-14-14-1,0 14-15,13 13 31,0 0 1,0 0-17,-13 13-15,14-13 16,-1 0-16,0 14 0,0-1 16,1-13-1,-1 0-15,0 0 47,0 0-31,-13 13-16,13-13 15</inkml:trace>
</inkml:ink>
</file>

<file path=ppt/ink/ink21.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27:24.168"/>
    </inkml:context>
    <inkml:brush xml:id="br0">
      <inkml:brushProperty name="width" value="0.05292" units="cm"/>
      <inkml:brushProperty name="height" value="0.05292" units="cm"/>
      <inkml:brushProperty name="color" value="#FF0000"/>
    </inkml:brush>
  </inkml:definitions>
  <inkml:trace contextRef="#ctx0" brushRef="#br0">10927 3572 0,'-13'0'16,"13"13"0,0 0-16,0 27 15,0 26 1,13-39-16,27 26 16,0-14-16,52 41 15,-78-80-15,38 26 16,67 27-16,-66-40 15,66 0 1,-105-13-16,144 14 16,-131-14-16,13 0 0,52 0 15,-26 0 1,-26 0 0,-40-14-1,0 1 1</inkml:trace>
  <inkml:trace contextRef="#ctx0" brushRef="#br0" timeOffset="558.21">11946 3863 0,'0'0'0,"13"13"0,0-13 0,14 13 16,-14 14 0,27-1-1,13 14 1,-40-40-16,-13 13 15,0 0 1,0 1 0,-13-14-16,-27 13 15,-13-13 1,-13 26-16,39-12 16,-52 25-1,66-25-15,-40 38 16,40-38-16,-14 12 15,41-26 17,-1 0-17,0-26-15,13 12 0,27-65 16,27-40 0,-54 93-1,-13-1 1,-13 14-16,0 0 15</inkml:trace>
  <inkml:trace contextRef="#ctx0" brushRef="#br0" timeOffset="20685.07">20862 7117 0</inkml:trace>
  <inkml:trace contextRef="#ctx0" brushRef="#br0" timeOffset="43230.02">569 9353 0,'0'13'62,"0"0"-46,0 1-16,0 25 15,0-25-15,0 118 16,-13 119 15,-1-66-15,1-65-1,0-41 1,13-13-16,0 0 16,0-13-1,13-53 110,0 0-109,1 0 0,-1 0-16,0 0 0,14 0 15,39 0 1,-53 0-16,119 0 15,-105 0-15,79 0 16,65 0 0,-38 13-16,-14-13 15,79 14-15,93 12 32,-185-13-32,66 1 15,146 12 1,-14 0-16,-225-12 15,173-14-15,-67 13 16,238 13 0,-224-12-16,317-1 15,-40 26 17,-251-25-32,-133-14 0,279 13 15,422-13 16,-740 0-31,199 0 16,-107 0-16,160 0 16,-54 0-16,106 0 15,-53 0 1,-92 0 0,-172 0-16,118 0 15,213 0 1,-305 0-16,106 0 15,-26 0 1,-27 0 0,-80 0-16,41 0 0,25 0 15,-12-13 1,-80 13-16,67 0 16,-27 0-1,39 0 1,-26 0-16,-26 0 15,13 13 1,-40-13-16,14 0 16,12 0-1,-25 0-15,12 0 16,-13 0-16,53 0 31,-39 0-31,26 0 16,-14 0-16,1-13 15,13-27 1,-26 14-16,-14 12 16,0-25-1,0 25 1,-13 1-16,0 0 0,0 0 0,0-27 31,0 27-31,0-40 16,0 26-1,0-39 1,-13 0-16,0-53 16,13 40-1,0-67 1,0 107 0,0-41-16,0 40 15,0-12-15,0 12 16,0-13-1,0 40 1,0-27 0,0 27-16,0 0 15,0-1-15,0 1 16,-13 0 0,-1 13-16,1-13 15,0 13-15,-40-14 16,0 1-1,-66 13 17,79 0-32,-26 0 15,40 0-15,12 0 0,-78 0 0,-67 0 16,-26 0 0,53 0-16,-226 0 31,186 0-31,133 0 0,-41 0 15,-65 0-15,105 0 0,-79 0 16,-212 0 0,292 0-16,-147 0 0,-12 0 15,52 0-15,67 0 16,-106 0-16,119 0 0,-106 0 16,106 0-16,-106 0 15,79 0-15,-79 0 16,13 0-16,133 0 15,-93 0-15,39 0 0,-92 0 16,-13 0 0,40 0-1,-80 0 1,159 0-16,-93 0 16,80 0-16,-93 0 15,39 0 1,14 0-16,40 0 15,-80 0 1,119 0-16,-52 0 16,39 0-16,26 0 0,-26 0 15,-52 0-15,-94-13 16,146 13-16,-13-13 16,-79 13-16,26 0 15,13-14 1,79 14-16,-39 0 0,-79-13 15,-27 13 1,0 0 0,92 0-1,1 0 1,0 0-16,-41-13 16,54 0-1,53 13-15,-40 0 0,13 0 16,-39 0-16,66 0 15,-93 0 1,53 0-16,-39 0 16,12 0-16,14 0 15,26 0-15,-13 0 16,-26-13 0,-27 13-1,80 0-15,-67 0 16,40 0-1,-13 0 1,40 0-16,-41 0 16,1 0-16,13 0 15,27 0-15,-53 0 16,-1 0 0,27 0-1,40 0 1,-27 0-1,27 0-15,0 0 16,-14 0 0,1 0-16,13 0 31,0 0-31,-1 0 78,1 0-62,0 0-16,0 0 0,-1 0 15,-25 0 1,25 0-16,1 0 16,-13 0-1,13 0-15,-1 0 16,1 0-16</inkml:trace>
</inkml:ink>
</file>

<file path=ppt/ink/ink22.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29:21.493"/>
    </inkml:context>
    <inkml:brush xml:id="br0">
      <inkml:brushProperty name="width" value="0.05292" units="cm"/>
      <inkml:brushProperty name="height" value="0.05292" units="cm"/>
      <inkml:brushProperty name="color" value="#FF0000"/>
    </inkml:brush>
  </inkml:definitions>
  <inkml:trace contextRef="#ctx0" brushRef="#br0">7303 3506 0,'13'0'31,"0"0"16</inkml:trace>
</inkml:ink>
</file>

<file path=ppt/ink/ink23.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31T23:30:07.018"/>
    </inkml:context>
    <inkml:brush xml:id="br0">
      <inkml:brushProperty name="width" value="0.05292" units="cm"/>
      <inkml:brushProperty name="height" value="0.05292" units="cm"/>
      <inkml:brushProperty name="color" value="#FF0000"/>
    </inkml:brush>
  </inkml:definitions>
  <inkml:trace contextRef="#ctx0" brushRef="#br0">15293 1336 0,'-13'0'32,"-14"13"-17,-12 14 1,12-14-16,14 0 0,-40 14 15,26-14 1,14-13-16,-40 26 16,14-12-16,-41 12 15,41-13-15,12-13 0,-39 27 16,13-27-16,-92 40 16,-199 12-1,172 1 1,132-39-1,-39 25-15,39-12 16,0-1-16,14-13 0,-67 54 16,67-54-1,-1 13-15,14 1 16,0-27-16,-27 53 16,27-40-16,-27 27 0,27-14 15,0-13 1,-1 0-16,14 1 15,-13-1-15,0 13 16,13-12 0,-13-1-16,0 0 31</inkml:trace>
  <inkml:trace contextRef="#ctx0" brushRef="#br0" timeOffset="569.95">13401 1998 0,'0'13'0,"0"0"0,0 14 16,0-1-16,0 0 15,0 14 1,0-13-16,0 12 16,0 14-16,0 0 15,0-40 1,0 1-16,0-1 0,0 0 15,13-13-15,1 13 16,-1-13 0,0 0-16,40 0 15,-40 0 1,0 0-16,1-13 0,25-13 0,1-14 16,-13 13-1,25-39-15,-52 53 16,14 13-16,-1-26 0,0-1 15,-13 14-15,0 0 16,0-1 0,0 1-1,-13 13 1,0 0-16,-27-13 16,-39-13-1,-27-14 1,40 13-16,-1 14 15,15 0 1,52 0-16,-27 13 0</inkml:trace>
  <inkml:trace contextRef="#ctx0" brushRef="#br0" timeOffset="11930.44">14764 4299 0,'-13'0'0,"-1"0"16,1 0-16,-40 0 15,-53-13 1,-132 0 0,159 13-16,-146 0 31,93 0-16,-67 0 1,27 0 0,-13 13-1,-146-13 1,93 0 0,40 0-1,-120 0 1,67 13-1,171-13 1,-78 14 0,131-14-16,1 0 0,-133 0 15,133 0-15,-226 0 16,173 0 0,-27 0-16,-26 0 15,119 0-15,-120 0 16,41-14-16,65 14 15,-145-13 1,80 13 0,12 0-1,54 0-15,-80 0 16,-13 0 0,66 0-16,-26 0 15,12 0 1,1 0-1,0 0 1,13 0-16,-13 27 16,53-27-16,-27 0 15,-13 13 1,14-13-16,-1 13 16,27 0-16,-27-13 15,13 14 1,14-14-1,-26 26 1,39 14 0,-27 39-1,27-52-15,0 26 16,0-1 0,0 28-1,0-40-15,0 12 16,0 15-16,13-15 0,1-38 15,-1 52-15,0-13 16,-13 13-16,13 27 31,-13-27-31,0-13 16,13-14 0,1-39-16,-14 14 15,26-1-15,14 0 31,0-13-31,-27 0 0,26 13 16,-25-13-16,25 0 16,-12 13-1,26-13 1,-27 0-16,27 14 16,0-14-16,26 0 15,1 0-15,-1 13 16,53-13-1,-118 0-15,12 0 0,93 0 16,66 0 0,-66 0-16,53 0 15,-26 0-15,92 0 16,-172 0 0,53 0-16,-13 0 15,-79 0-15,65 0 0,-12 13 0,144 14 16,-38-27-1,92 0 1,-120 0 0,-12 0-16,26-14 15,-93 1-15,14 13 16,105 0 0,-52 0-16,39-13 15,-159 13-15,27 0 16,106-13-16,-40 13 15,53-14 1,-106 14 0,14 0-16,105 0 31,-40 14-31,-131-14 16,78 13-16,-39-13 15,79 13 1,-105-13-16,26 0 0,-27 0 15,-13 0-15,67-13 16,-54 0-16,54 13 16,-67 0-16,13-14 0,1 14 0,-14 0 0,53 0 15,14 0 1,-28 0 0,-12 0-16,-27 0 15,-13-13 48,0 0-48,0 0-15,0 0 16,-26-67-16,-14-12 31,14-1-31,-14 27 16,27-14-16,0 41 15,13 25-15,0 1 0,0-66 16,0 13 0,0-14-1,0 67-15,-14-27 0,-12-39 16,26 39 0,-13-39-1,13 53-15,0-1 16,0 1-16,-14 12 15,1-12 1,13 13-16,-13-14 31,0 27-31,13-13 16,-13 13 0,-1 0-16,-12 0 15,-14-13 1,0 13-16,14-13 0,-40 13 15,-13 0-15,-67-27 16,106 27-16,-132-26 16,146 26-1,-40 0-15,13 0 16,13 0-16,-13 0 16,0 0-16,27 0 15,-14 0-15,27 0 16,0 0-1,-1 0-15</inkml:trace>
  <inkml:trace contextRef="#ctx0" brushRef="#br0" timeOffset="25322.24">12687 6257 0,'-13'-13'0,"-1"13"0,14-13 0,-66-14 31,13 1-15,-53 0-1,93 12-15,-132-12 16,52 13 0,-145 13-1,26 0 16,67 0-15,52 0 0,14 0-1,-14 13 1,67-13-16,-67 26 16,1 1-1,25-1 1,14 1-1,14 26 1,-27 13 0,13 0-1,39-53-15,-25 40 16,39-40 0,-13-13-16,-1 27 0,14-1 15,-13 1-15,0-1 16,13 14-1,0-14-15,0-12 16,0-1-16,0 0 0,26 27 16,-12-14-1,12 14-15,14 13 16,-1-14 0,1-12-16,53 39 31,-80-53-31,40 27 15,13 0-15,-26-14 16,-27-26-16,79 27 16,-12-14-1,52 0 1,-52-13 0,-14 0-16,-27 0 15,67 13-15,106 0 31,-199-13-31,146 27 16,-119-27-16,26 0 16,-13 0-16,26 0 15,93-40 1,-159 40 0,93-13-16,-66 0 15,66 0 1,-27 13-1,-39-14-15,13 1 16,-27 0 0,-13 0-16,0 13 15,1 0-15,-1-27 16,0 14-16,0 0 16,1-1-16,-1-25 15,-13 12 1,0 14-16,0 0 0,0 0 0,0-14 15,0-13 1,13 1-16,-13 26 16,0-40-16,40-53 31,-40 93-31,13-1 0,0-39 0,0 27 16,-13-40-1,0 53-15,0-1 16,0-12-16,-26-1 15,-1-12 1,1-1-16,13 27 16,0-14-1,-1 27-15,1-13 16,0 0-16,0 13 0,-14-13 16,-39-14-1,26 27-15,-13-13 16,14 0-1,-14 13-15,26-13 16,-26 13-16,40 0 0,-26 0 16,25 0-16,-39 0 15,14 0 1,-27 13 0,39 0-16,-13-13 15,27 0-15,-26 13 0,25-13 0,-25 13 16,-14-13-1,39 14-15,-12-14 16,0 0 0,-1 0-16,14 0 15,0 0-15,-27 0 16,13 0 0,1 0-1,0 0 1,12 0-1,-12 0-15,13 0 16,-1 0 0,1 0-16,0 0 15,0 0 1,-1 0 0</inkml:trace>
  <inkml:trace contextRef="#ctx0" brushRef="#br0" timeOffset="27427.32">9671 6178 0,'0'13'16,"0"0"0,13 14-1,26-1 1,-12-26-16,26 14 15,0-14 1,-14 0 0,-25 0-16,-14-14 31,-27-12-15,14 26-16,-66-27 15,-14 14 1,27 13-1,53 0-15,-27 0 16,40 13 15,0 1-31,26-1 16,1 0 0,-1-13-1,27 0 1,0 0-16,-40 0 15,54 0 1,-41 0-16,-13-26 16,-13 12-1,-13 14 1,0 0 0,13-13-16,-40 13 15,-13 0 1,27 0-16,12 13 15,14 1 1,0 12 0,14-13-1,-1-13-15,13 14 16,1-1 0,13-13-1,-27 0 1,0-13-1,-13-1 1,0 1 0,-40-13-16,-13 12 15,-39 14 1,-27 0 0,92 0-16,-92 0 0,40 27 15,66-1 1,39 27-1,-13-53 1,40 14-16,-53-1 16,66-13-16,0 0 15,-52 0-15,78 0 16,41-13 0,-67-14-1,-53 1 1,-26 12 15,-40 14-15,13-13-1,27 13-15,-14 0 16,1 0 0,-14 0-1,40 13 16,27 1-15,12-1 0,-12 0-1,-14-13-15,14 0 16,-1-13 0,-26 0-1,-13-14 1,-14 27-1,27-13-15,-39 13 0,-41-13 32,-39 13-17,66 0 1,27 0 0,26 13-1,40 0 1,-1 0-1,-26-13-15,80 0 16,-80 0 0,40-13-16,-40 13 31,-105 0 0,79 0-31,-1 0 0,-91 0 16,91 0-16,-25 0 15,39 13 1,13-13 15,0 0-15,0 0-16,14 0 16,-1 0-16,-13 0 15,1 0-15,12 0 16,-13 0-16,14 0 15,-14 0-15</inkml:trace>
  <inkml:trace contextRef="#ctx0" brushRef="#br0" timeOffset="28155.66">9856 5847 0,'0'14'15,"13"-1"-15,-13 0 16,0 0-16,13 40 15,14 0 1,-14-13 0,-13-53 46,0-1-62,0 1 0,-13-27 16,-1 27-1,14 0-15,0-14 16,0 14-16,0 0 16,14 13 31,-1 0-47,0 13 15,-13 0-15,13-13 0,14 40 16,12 13-1,-12-40-15,-14 1 16,0-14-16,1 0 16,-1 0 15,-13-40-15,0 0-16,0 14 15,0-14-15,0-26 16,-13 26-1,-1 40-15,1-13 32,13 26-1,0 0-15,13 1-16,1 12 15,-1-13-15</inkml:trace>
  <inkml:trace contextRef="#ctx0" brushRef="#br0" timeOffset="28580.08">10253 5887 0,'-27'26'32,"27"-12"-32,0-1 15,0 13-15,27-12 16,-27-1 0,13-13-16,0 0 15,14 0 1,-14 0-16,0 0 15,-13-13 1,0-14 0,-13 1-1,0-1-15,-27 1 16,27-1 0,-1 27-16,1 0 15,13-13-15,-13 13 16,13 13 31</inkml:trace>
  <inkml:trace contextRef="#ctx0" brushRef="#br0" timeOffset="30108.14">14063 6138 0,'0'14'32,"0"-1"-32,0 0 0,13 0 0,27 27 15,-14-27 1,-13-13-1,0 0 1,1 0 0,-14-13-1,0 0 1,0-1-16,0 1 16,0 0-16,0-13 15,-14 12 1,1 1-1,0 13-15,-13 0 16,12 0 0,1 0-1,13 13-15,13 1 16,1-1-16,12 0 16,27 40-1,-27-40 1,14 14-16,-13-14 15,-1-13 1,-26-27 0,0-26-1,-13 40 1,0 0-16,-1-13 16,-25-1-1,12 27 1,14 0-1,0 0-15,-1 0 16,14 13 0,0 14-1,14-1 1,12 1 0,27-1-1,-53-13-15,27 1 16,-27-1-16,39 0 15,-26-13 1,-13-13 0,-13-40-1,13 40 1,-26-1-16,-1 1 16,-12 0-1,12 13 1,14 0-16,0 0 0,-27 0 15,27 0 1,13 13 15,0 0-31,26 1 16,54 25 0,-41-25-1,27-14 1,-26 0-1,-27 0-15,27-27 16,-40 14-16,0-27 16,-13 40-1,-14-13-15,-12 0 16,-14 0 0,13 13-1,14 0 1,26 13-1,0 0 1,13 0 0,0-13-16,-13 27 15,13-27-15,1 26 16</inkml:trace>
  <inkml:trace contextRef="#ctx0" brushRef="#br0" timeOffset="30464.51">14631 5940 0,'14'0'16,"-14"13"-16,0 0 15,26 1-15,-13 25 16,-13-25-16,40 25 16,26 1-1,14 0 1,-41-14-16,-25-26 15,-1 0 17</inkml:trace>
  <inkml:trace contextRef="#ctx0" brushRef="#br0" timeOffset="30742.87">14936 6033 0,'0'13'0,"0"0"16,0 0-16,0 27 16,0 26-16,0 13 15,0-12 1,0-54-16,0 40 15,0-27 1,0-13-16</inkml:trace>
  <inkml:trace contextRef="#ctx0" brushRef="#br0" timeOffset="31226.75">15042 6244 0,'0'0'0,"13"0"0,-13 13 15,13-13-15,13 0 0,1 0 16,13 0 0,-27 0-16,13 0 15,-12-13-15,12-13 16,-26-1 0,0 14-16,0 0 0,-13 0 31,0-1-31,-1 14 15,1 0-15,0 0 16,13 14 0,0-1-16,0 0 15,0 0-15,0 27 16,0-27-16,13 0 16,0 1-16,1-1 15,-1 0-15,26-13 16,-12 0-1,-14 0-15,14 0 0,-1 0 16,14 0 0,-27 0-16,13 0 15,-12 0-15,-1-13 0</inkml:trace>
  <inkml:trace contextRef="#ctx0" brushRef="#br0" timeOffset="31650.51">15425 6059 0,'0'13'0,"0"0"15,13-13-15,1 14 16,-1-1-16,0 0 0,14 0 15,-1 1 1,-26-1-16,27 0 16,-14-13-16,-13 13 15,13-13 1,-13 13 31,-13 1-32,13-1-15,-27-13 16,1 13-16,-1 0 16,14 14-1,13-14 1,0 0 31</inkml:trace>
  <inkml:trace contextRef="#ctx0" brushRef="#br0" timeOffset="32208.74">15412 6019 0,'0'0'0,"13"0"0,0 0 32,1 0-32,-1 0 15,0 0-15,14 0 16,-14 0-16,40 14 16,-40-14-16,0 0 0,0 0 15,1 0-15,-14-14 47,-14 14-31,14-13-16,0 0 0</inkml:trace>
  <inkml:trace contextRef="#ctx0" brushRef="#br0" timeOffset="75864.28">16735 2117 0,'0'13'31,"0"0"-31,0 0 16,0 14 0,-13 26-1,13-40-15,0 40 16,-14-13-1,14-1 1,-13-12-16,0 65 16,13-65-1,-13 26 1,-14 26 0,14-26-1,0-27 1,13 1-1,0-14 48,0 0-32,13-13-31,0 0 0,1 14 0,25-1 16,14 0-1,-40-13-15,67 27 16,-67-27-16,159 26 16,-106-26-1,93 0-15,-146 0 0,146 26 16,13-26 0,-146 0-16,120 27 15,-54-27-15,54 13 16,105-13-1,-52 0-15,-14 0 16,66 0 0,-52 13-1,-146-13-15,92 14 16,67-1 0,-93-13-16,-53 0 15,119 13 1,-26-13-16,-80 0 15,1 13 1,65-13 0,-132 0-16,27 0 15,13 0 1,-40 0 0,-13-13-1,0-13 1,0-27-1,-13 39-15,0-12 0,-27-67 16,40 80-16,0 0 16,-40-80-16,27 80 0,-13-80 15,-1-26 1,14 66-16,13-39 16,0 39-1,0 40-15,27-53 0,-14 26 16,-13 27-1,0-14 1,0 14 0,-13 13-1,-1 0-15,-12 0 16,-14 0-16,-66 13 16,93-13-16,-304 40 15,-1-40 1,-26 0-1,40 0-15,-252 0 16,411 0-16,-146-13 16,13-1-1,172 14-15,-119 0 0,146 0 16,-106 0-16,26 0 16,0 0-1,53 0-15,40 0 16,40-13-1,12 13-15</inkml:trace>
  <inkml:trace contextRef="#ctx0" brushRef="#br0" timeOffset="78107.14">18508 1111 0,'0'0'0,"-14"13"0,-12 14 0,-67 13 16,-65 39 15,131-79-31,-105 79 16,92-12 0,40-54-16,0 53 15,119 53 1,-13-79-1,13-27 1,-13-13 0,-66 0-16,13-27 15,-27 1 1,-26 13 0,0 0-1,-93-27 1,40 27-16,-92-14 15,132 14-15,-67 13 16,14-13-16,40 13 16,26 13-1,0 27 1</inkml:trace>
  <inkml:trace contextRef="#ctx0" brushRef="#br0" timeOffset="78912.62">19169 1363 0,'0'13'16,"0"0"-16,0 0 15,0 1-15,0 12 0,0-13 0,0 27 16,0-14-16,0 1 16,0-14-16,0 53 31,13-66 0,27-13-31,0-13 16,-27 12-16,80-39 15,-80 53-15,40-39 16,13 12 0,-27 27-1,-39 13 32,0 1-47,0 25 16,-13 14-1,13-26 1,0-14 0,13-13-16,1 0 15,25 0 1,-12 0-16,-14 0 0,0 0 15,40-26-15,-40 26 16,40 0 0,-39 0-16,-14 13 31,0 13-15,-14 1-1,14-14 1</inkml:trace>
  <inkml:trace contextRef="#ctx0" brushRef="#br0" timeOffset="87283.03">18256 4868 0,'13'0'31,"1"0"-15,-1 0-16,0-26 0,0 13 0,54-80 15,-28 27 1,1-40 0,-27 80-16,-13-54 15,27 14 1,-27 79 15,-14 93-15,-39 66 15,40-159-31,-26 225 16,25-132-1,14-40 1,0-52 0,14-14 15</inkml:trace>
  <inkml:trace contextRef="#ctx0" brushRef="#br0" timeOffset="87817.16">19169 4379 0,'-13'0'31,"-80"0"-15,80 0-16,-119 0 15,-80 66 1,159-26 0,13-1-16,27 54 31,26-40-15,27-13-1,13-1 1,-26-25-16,78 25 15,-91-26-15,38 14 16,-25 13 0,-27-14-1,-27 14 1,14-27-16,-66 27 16,-14-1-1,27-12 1,26-1-1,1-26 1,26 13-16</inkml:trace>
  <inkml:trace contextRef="#ctx0" brushRef="#br0" timeOffset="90814.66">17793 4088 0,'0'13'16,"0"14"0,0-14-16,0 0 15,0 27 1,0-14-16,0 14 16,0-27-16,0 40 15,0-13-15,-26 132 16,26-146-16,-13 146 15,-27 53 1,-26 53 0,52-212-16,-25 66 15,12-52 1,1 25-16,13-38 16,13-54-16,-14 40 15,14-14 1,14-12-1,12-14-15,27 0 16,-40 1-16,14-14 16,65 26-16,-12-26 15,198 40 1,-67-14-16,107 1 16,-226-27-16,-39 0 0,265 0 15,-27-27 1,13-13-1,-145 27-15,0-26 16,-80 12 0,-66 27-16,80-40 15,-27 27 1,-53 0-16,14-14 16,12-78-1,-26 65 1,-13 27-16,0-93 0,-13-40 15,-106-184 1,106 303 0,-66-224-1,65 79 1,14 145-16,0-52 0,14-27 31,-1 40-15,-13 53-16,0-14 15,-13 1 1,-54 13 0,-12-1-1,-53 1-15,-80-26 16,172 39-16,-198-40 16,-145 0-1,25 14 1,54-1-1,79 1 1,159 26-16</inkml:trace>
</inkml:ink>
</file>

<file path=ppt/ink/ink24.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2-01T00:39:34.659"/>
    </inkml:context>
    <inkml:brush xml:id="br0">
      <inkml:brushProperty name="width" value="0.05292" units="cm"/>
      <inkml:brushProperty name="height" value="0.05292" units="cm"/>
      <inkml:brushProperty name="color" value="#FF0000"/>
    </inkml:brush>
  </inkml:definitions>
  <inkml:trace contextRef="#ctx0" brushRef="#br0">847 7620 0,'0'0'0,"13"13"15,-13 0-15,26 80 16,1 66-1,-14-27 1,0-66-16,14 119 16,-1-39-1,1-106-15,12 145 16,-12-66 0,-1 26-1,1-65 1,12 52-16,1-26 15,-27-53 1,27 39-16,-27-39 16,0 14-1,-13-41-15,14 67 16,-14-80-16,13 40 16,13 26-1,1-39 1,-14-27-16,0 0 15,1-13-15,25 27 16,-12-14 0,26 0-1,13 14 1,0-1-16,26-13 16,67 27-1,-132-40 1,92 26-16,-27-12 15,-65-14-15,132 39 16,-1-25 0,120 12-16,-13 14 31,-159-40-31,92 0 0,27 13 16,132 13-1,-291-26-15,119 14 16,-66 12-16,-92-26 0,26 0 15,185 13 1,-212-13-16,146 0 16,-13 14-16,106-14 15,-159-14 1,26 14 0,-53 0-1,40 0-15,-26 0 16,0 0-1,-14 0 1,-26 0-16,-40 0 16,0 0-16,27 0 15,-14-13-15,-12 13 16,12 0 0,-13-13-1,-13 0-15,0-1 16,14 14-1,-1-52 1,-13 38-16,26-92 16,-13 54-16,-13-67 15,0-40 1,0-198 0,0 290-1,-26-171 1,-14 53-1,1 0 1,25 92-16,1 1 16,0 26-1,13-40 1,0 53 0,0 0-1,-13 13 1,13-13-1,-13 0-15,13 27 16,-14 13 0,1-14-1,0 14 1,-27-13-16,14-1 16,-40 1-1,13-1 1,-40 1-16,-13-14 15,-92-13 1,65 13 0,-12 14-16,-120-27 15,199 53 1,-225-40-16,185 40 16,27-13-16,-225 0 15,66 0 1,-14-1-16,213 14 15,-253-13-15,107 0 16,146 13-16,-133-13 16,39-1-16,-12 1 15,-133 13 1,146 0 0,105 0-16,-171-13 15,52 13 1,67 0-16,52 0 0,-78 0 15,-14 0 1,52 0 0,41 0-16,-27 0 15,40 0-15,-40 0 0,26 0 16,14 0-16,-27 0 16,27 0-16,-13 0 0,-1 0 15</inkml:trace>
  <inkml:trace contextRef="#ctx0" brushRef="#br0" timeOffset="2458.96">5543 8599 0,'-13'0'0,"13"-13"0,-13 13 15,-1 0-15,-12 0 16,13 0-16,-1-13 16,1 13-16,0 0 15,0 0 1,0 0 0,-1 0-16,1 0 15,0 0 1,0 0-16,-1 0 15,1 13-15,0-13 16,13 26-16,-13-13 16,-14 1-1,14 12 1,0-13 0,13 1-16,-13 12 15,-1 0 1,1 1-1,13 13-15,0 13 32,0-40-32,0 13 15,0-13-15,0 14 16,0-1 0,27 1-1,-1 13 1,-13-40-16,14 26 15,-14-26 1,0 13-16,14 0 16,26 14 15,-14-27-15,-39 13-16,27-13 15,12 0 1,-25 0-16,12 0 15,-13 0 1,0 0 15,-13-13-15,0 0-16,14-1 16,-14-12-1,0 13 1,0 0-16,0-1 15,0 1 1,0 0-16,0 0 16,0-27 15,0 27-31,0-14 16,0 1-16,0 13 15,0-1 1,0 1-1,0 0 1,0 0 0,0-1-1,0 1 17,0 0-17,0 0 1,0-1-1,0 1-15,0 0 16,-14 0 15,14 0-15,0-1 0,0 1 30,0 0-30,0 0 15,-13 13-31,13-14 32</inkml:trace>
  <inkml:trace contextRef="#ctx0" brushRef="#br0" timeOffset="5917.05">5993 11853 0,'-13'0'16,"13"-13"0,-14 13-16,1 0 31,13-13-15,-13 13-1,0 0-15,-1-13 16,1 13-16,-13 0 31,-1 0-15,1 0-1,-1 0 1,1 0 0,-14 13-1,27-13 1,-27 13-1,14 0 1,-1 1 0,27-1-1,-13 0 1,13 0 0,0 0-1,0 1 1,0-1-1,0 0 1,0 0-16,0 1 0,-13 12 31,13-13-31,0 1 16,0 12-16,0-13 16,0 14-1,0-14 1,13-13-16,-13 13 15,0 0 1,13-13-16,-13 14 0,14-14 31,-14 13-31,13 0 16,-13 0 0,26 14-1,-26-14-15,14-13 16,-1 13-1,-13 0-15,13-13 16,-13 14 0,26-14-16,-12 13 15,-14 0 1,13-13-16,0 13 16,0-13-16,14 0 15,-14 14 1,14-14-1,-14 13-15,0-13 16,0 0-16,0 13 0,14 0 31,-14-13-31,14 0 16,-1 0 0,-13 14-16,14-14 15,-1 0 1,-13 0-16,14 0 15,-14 0-15,14 0 32,-14 0-32,0 0 0,0 0 15,0 0-15,14 0 16,-14-14-16,-13 1 16,13 0 15,-13 0-31,14-14 15,-14 14-15,0 0 0,26-27 32,-26 27-32,0 0 15,0-14-15,0 1 16,0 12 0,0 1-16,0 0 0,0 0 0,0-14 15,0 14-15,0 0 16,0 0-1,-13-1-15,13 1 16,0 0 0,-13 13-16,13-13 15,0-1 1,-14 14-16,1 0 16,13-13-16,-26 13 31,26-13-31,-14 13 0,1 0 15,13-13-15,-26-1 16,13 14 0,-1 0-16,-12-13 31,13 13-31,-1 0 16,14-13-16,-13 13 0,0 0 15,0 0 1,13-13-16,-13 13 15,-1 0 17</inkml:trace>
  <inkml:trace contextRef="#ctx0" brushRef="#br0" timeOffset="14514.53">17105 10888 0,'14'0'16,"-1"0"-1,-13 13 1,79 13 15,-52-26-31,52 14 16,40-14 15,-106 0-31,1 0 0,65 0 16,27 0 15,-40 0-15,-40 0-16,40-14 15,1 1 1,-54 13-16,40 0 15,-14-26 1,-25 26 0,12-14-1,-13 14 1,1 0-16,-1-13 16,0 13-1,0 0 1,27-26-1,-40 12 1,13 14-16,0 0 16,1 0-1,-14-13-15,13 13 32,0 0 108,-13 13-62</inkml:trace>
  <inkml:trace contextRef="#ctx0" brushRef="#br0" timeOffset="71001.92">5477 11364 0,'0'13'62,"-13"-13"-15,13 13-31,-14-13-16,1 0 16,0 0-1,-40 0 1,-13 0-1,-40 0 1,93 0-16,-80 0 16,1 0-1,52 0 1,-66 0 0,-13-13-1,40 0 1,26 13-1,13 0 1,27 0 0,0 0-1,13 13 17,0 0-17,0 1-15,0-1 16,0 53-1,0-53-15,0 93 16,-14-40-16,14 27 16,0-40-16,-26 211 15,13-171 1,-1 79-16,14-66 16,-13 13-16,13-13 15,-13-40 1,13-40-16,0 27 0,-13 26 15,13-39 1,0-27-16,0 27 16,0-27-16,0 1 15,0-1 17,0 0-17,0 0 16,0 0-31,0 1 16,13-14 0,-13 13-16,26-13 15,27 13 1,53 14 0,-13-1-16,26 0 15,66 14-15,66 0 16,-105-14-1,-27-26 1,27 0-16,-54 0 16,-79 0-16,80 0 0,-53 0 15,26 0 1,-53 0-16,0 0 16,-13-13-1,0 0-15,-13-14 16,0 14-16,-27-40 15,-26-26 1,-13-14 0,26 14-1,39 39-15,-105-211 16,93 158-16,-27-39 16,40 92-16,-53-158 15,0 13 1,-1 26-16,14 40 15,1-40 1,38 80 0,14 65-16,0-38 0,0 25 15,0-13 1,0 27-16,0 0 16,0 0-16,14 13 62,-14-14-46,13 14-1,0 0 1</inkml:trace>
  <inkml:trace contextRef="#ctx0" brushRef="#br0" timeOffset="81553.14">9962 7051 0,'-14'0'16,"14"13"-1,-66 27 1,-66 26 0,132-53-16,-172 80 15,-278 145 16,119-53-15,40 14 0,14 39-1,105-53 1,66-39 0,79-120-16,-39 80 31,40-93-31</inkml:trace>
  <inkml:trace contextRef="#ctx0" brushRef="#br0" timeOffset="82179.45">7898 8096 0,'0'13'31,"-13"54"-15,-14-28-16,14 1 0,-93 132 15,66-132 1,-52 79-16,52-80 16,-39 54-16,13-27 15,26-26 1,53-40 15,53 0-15,-39 0-16,-14 0 15,132-13 1,-12-14-16,-54 14 16,1 13-1,-67 0-15,40-13 16,-14 13 0,-25-14-1,-14 1 1,0 0-16,0-40 15,0-13 1,-14 53-16,-39-93 16,-13 13-1,-13-26 1,39 13 0,27 80-16,0-1 15</inkml:trace>
</inkml:ink>
</file>

<file path=ppt/ink/ink3.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3T23:39:47.793"/>
    </inkml:context>
    <inkml:brush xml:id="br0">
      <inkml:brushProperty name="width" value="0.05292" units="cm"/>
      <inkml:brushProperty name="height" value="0.05292" units="cm"/>
      <inkml:brushProperty name="color" value="#FF0000"/>
    </inkml:brush>
  </inkml:definitions>
  <inkml:trace contextRef="#ctx0" brushRef="#br0">4405 7673 0,'0'13'156,"14"-13"-156,-14 13 16,13-13 0,0 0 15,-13-13 78,0 0-93,-13 0 15,0 13 0,-1 0 1,1 0-1,0 0 0,13 13 47,0 0-78,13-13 16,-13 13-1,13-13 1,-13 14-16,14-14 31,-1 0-15,0 0 0,-13-14 46,0 1-31,-13 13-15,13-13-16,-13 13 16,-1 0 15,1 0-16,0 0-15,0 0 32,-1 0-32,1 0 15,-13 13 1,12-13-16,-12 0 16,13 13-1,0 1 1,13-1-1,0 0 1,0 0 0,13-13-1,0 0-15,0 14 16,0-14 0,1 0-16,-1 0 15,0 0 1,-13-14-1,13 14 1,-13-13 0,0 0-1,0 0 1,0-1 15,-13 1-15,0 13-1,13-13 1,-13 13-16,13 13 78,0 0-62,0 1-1,13-1-15,0-13 16,-13 13-16,13 0 16,1-13-16,-1 14 15,0-14-15,0 0 16,1 0 0,-14-14-1,0 1 1,0 0-16,0 0 15,-14-1 1,14 1 0,-26 0-16,13 0 15,-1 13 17,1 0-1,0 0-16,13 13 1,0 0-16,0 0 16,13-13-16,-13 14 15,13-14-15,-13 13 0,14 0 16,-1-13 0,13 13-1,-12-13 1,-14-13-1,0 0 1,0 0-16,0-1 16,-14 14 15,14-13-31,0 0 31</inkml:trace>
  <inkml:trace contextRef="#ctx0" brushRef="#br0" timeOffset="18393.64">3744 9102 0,'0'13'15,"0"0"-15,26 0 16,-26 1 0,14-1-16,-1-13 15,-13 13 1,13-13-16,0 0 31,0 0-15,-13-13-16,0 0 15,0-1 1,0 1-16,0 0 0,-26-14 16,26 14-1,-13 13-15,13-13 16,-13 13 0,-1 0 30,1 0-30,13 13 0,-13-13-1,13 13-15,0 1 16,0-1-16,0 0 16,0 0-1,13 1 1,14-14-16,-27 13 15,13-13-15,0 0 16,0 0 0,-13-13 31,0-1-47,-13 1 0,13 0 15,-13 0 1,0-1-16,-1 14 15,1-13 1,0 13 15,13 13 32,13-13-48</inkml:trace>
  <inkml:trace contextRef="#ctx0" brushRef="#br0" timeOffset="18763.37">3770 9102 0</inkml:trace>
  <inkml:trace contextRef="#ctx0" brushRef="#br0" timeOffset="19119.34">3757 8903 0</inkml:trace>
  <inkml:trace contextRef="#ctx0" brushRef="#br0" timeOffset="19273.49">3757 8903 0,'0'-13'78</inkml:trace>
  <inkml:trace contextRef="#ctx0" brushRef="#br0" timeOffset="20915.24">3823 8625 0,'-13'0'78</inkml:trace>
  <inkml:trace contextRef="#ctx0" brushRef="#br0" timeOffset="21230.24">3717 8348 0,'0'-14'16,"0"1"15,0 0-15</inkml:trace>
  <inkml:trace contextRef="#ctx0" brushRef="#br0" timeOffset="21511.17">3651 8096 0</inkml:trace>
  <inkml:trace contextRef="#ctx0" brushRef="#br0" timeOffset="21864.66">3757 7951 0,'13'0'47,"1"0"-32,-1 0-15,0 0 16,13 0-16,-12 0 16</inkml:trace>
  <inkml:trace contextRef="#ctx0" brushRef="#br0" timeOffset="22063.56">4061 7898 0,'14'0'31,"-14"-13"1,13 13-17</inkml:trace>
  <inkml:trace contextRef="#ctx0" brushRef="#br0" timeOffset="22249.16">4180 7845 0</inkml:trace>
  <inkml:trace contextRef="#ctx0" brushRef="#br0" timeOffset="25141.4">4419 8731 0,'-14'0'78,"14"-13"-78,-13 13 0,-13-13 15,12 0-15,-25-27 16,12 13 0,14 27-1,0-13-15,0 0 16,-1 0-1,-12 0-15,26-1 16,-13 14-16,-1-26 16,1 13-1,0-1-15,0 1 16,0-13 0,-14-1-16,14 14 15,13 0-15,-27-27 16,1 27-1,-1-14 1,-25 1 0,52 13-16,-40-1 0,27 1 15,-27-13 1,27 13 0,-14-1-1,27 1-15,-13 0 16,0 0-1,-14-1-15,14 1 16,13 0 15,-13 13-31,13-13 16,-13-1 0,-1 14-16,14-13 15,-13 13-15,13-13 16,-13 13 156,13-26-141,-13 12-31,-1 14 16,14-13-1,0 26 63,0 1-78,0-1 0,0 0 16,40 66 15,-13-65-31,-27-1 16,13-13-16,-13 13 15,0-26 110,0 0-109,0-1-16,0 1 0,-27 0 16,27-14-1,-13 14 1,13 0-16,0 0 16,0 0-16,0-1 15,0 1 1,0 0 15,0 0-15,13-1-1,1 14 1,-1-13 0,0 13-16,-13-13 0,13 0 15,1 13 1,-14-13-1,13 13 17,-13-14-1,13 14-15,-13 14 77,0 25-77,-13-26-16,13 1 16,0 25-1,0-25-15,0-1 16,-13 13-16,-1 14 31,14-14-31,0-12 16,0-28 140,0 1-140,-13 13-16,13-40 15,0 27-15,0 0 16,0 0-1,0 0 1,0 26 78,0 0-79,0 0-15,0 0 16,0 1-16,0-28 63,0 1-48,0 0-15,0 0 16,0 0-16,0-1 31,-13 28 32,13-1-48,0 0-15,0 0 31,0-26 32,0 0-47,0 0-16</inkml:trace>
  <inkml:trace contextRef="#ctx0" brushRef="#br0" timeOffset="37631.36">5424 8705 0,'0'13'62,"13"-13"-62,0 0 31,-13-13 32,0 0-32,-13 13-15,0 0-1,0 0-15,26 0 63,-13 13-47,13-13-16,0 13 31,-26-13 78,0 0-93,26 0 62</inkml:trace>
  <inkml:trace contextRef="#ctx0" brushRef="#br0" timeOffset="42979.92">4432 8744 0,'0'-13'141,"0"0"-47,0 0-79,-13 13 48,13-13-48,0-1 32,0 1 0,0 0-31,0 0 15,0-1 32,0 1-32,0 0-16,0 0 17,13 0-1,0 13-31,0-14 16,0 14-1,1-13 1,-1 0 15,0 13-15,-13-13-16,13 13 15,1 0 1,-14-14-16,0 1 16,13 13-16,0-13 31,0 13-31,-13-13 31,14 13-31,-14-14 16,13 14-1,-13-13 1,0 0 0,13 13-1,0-13 1,-13 0-1,13 13 1,-13-14-16,0 1 16,14 13-1,-14-13-15,0 0 16,13 13 0,0-27-1,-13 14 1,0 0-1,13 13-15,-13-14 16,14 1 0,-14 0-1,13 13 1,-13-13 0,0 0-16,13-1 15,0 14 1,-13-13-1,14 0 1,-14 0 0,13-1-1,-13 1 1,13 13-16,-13-13 16,13 13-16,-13-13 15,13-1 1,1 1-1,-14 0-15,13 13 16,0-13-16,-13 0 16,13-1-16,1 14 15,-1-13 1,0 0 0,0 0-16,-13-1 15,13 14 1,-13-13-1,0 0 1,0 0 47,0 0-32,14 13-31,-14-14 47,13 14-32,-13-13 17,0 0-1,0 0-16,13 13 17,-13-14-1,0 1 0,13 13-31,-13-13 47,0 0-16,14 13-31,-1 0 32,-13-14 14,13 14-14,-13-13-17,13 13 17,-13-13-17,0 0 16,14 13-31,-1 0 32,-13-13-17,-13 13 110,-1 0-109,1 0 0,0 0-1,0 0 32,-1 0-16,1 0 1,0 0-1,13 13-16,-13-13-15,-1 0 79,28 0 30,-1 0-109,-13-13 16,13 13-1,-13-14 1,13 14-16,1 0 47,-1 0-16,0 0-15,0 0 15,1 0-16,-1 0 1,0 0 62,-13-13-62,13 13 109,-13-13-94,13 13-31,-13-13 0,14 13 16,-14-14-1,0 28 110,0-1-109,0 0 0,0 0-1,0 1 1,0-1-1,0 0-15,0 0 16,0 0 0,0 1-1,0-1 1,0 0-16,-14-13 0,14 13 31,0 1-15,0-1-1,0 0 17,0 0-1,0 1 0,-13-14-31,13 13 31,-13-13 1,0 0-1,0-13-31,13-1 16,-14 14-16,14-13 15,-13 13-15,13-13 16,0 0-16,-13 13 0,0-14 31,-1 1-31,14 0 16,0 0-1,-13 13-15,0 0 141,0 0-125,13-14-1</inkml:trace>
  <inkml:trace contextRef="#ctx0" brushRef="#br0" timeOffset="51392.54">4498 8758 0,'13'0'78,"0"0"-78,1 0 32,-1 0-32,0 0 0,27 0 31,-27 0-31,0 0 0,14 0 15,-1 0 1,-13 0-16,14 0 16,-14 0-16,0 0 15,14 0-15,-14 0 16,13 0-16,-12 0 16,12 0-16,40 0 31,-39 0-31,-1 0 0,14 0 31,-14 0-31,1 0 16,-1 0-1,1 0-15,-1-14 16,-13 14-16,54 0 16,-28 0-1,-26 0 1,27 0-1,-27 0-15,1 0 16,12-13 0,-13 13-16,1 0 15,-1 0 1,0 0-16,13 0 16,-12 0-1,-1 0-15,0-13 16,0 13-1,1 0 17,-14-13 171,-14 13-188,1 0 17,13-13-32,-13 13 47,0 0-32,-1 0 16,14-14-15,-13 14-16,0 0 16,0 0-1,13-13 1,-13 13 0,-1 0 15,14-13-16,-13 13 1,13-13 15,-13 13-31,0 0 32,13-14-17,-14 1 32,28 13 125,12 0-141,-13 0-15,-13 13-16,14-13 31,-1 14-15,0-14-1,0 13 1,0-13 0,1 13-1,-14 0-15,13-13 31,-13 14 16,13-14-31,-13 13-16,13-13 31,-13 13-15,14 0-16,-1-13 15,0 0 1,-13 13 62,0 1-15,-13-14-63,0 0 15,-1 13 1,14 0-16,-13-13 0,-13 13 16,12-13-1,1 14-15,0-14 16,0 13-1,0-13-15,-1 13 0,14 0 16,-13-13 0,13 14-16,-13-14 15,0 0-15,-1 13 16,1 0 0,0-13-1</inkml:trace>
</inkml:ink>
</file>

<file path=ppt/ink/ink4.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3T23:42:11.197"/>
    </inkml:context>
    <inkml:brush xml:id="br0">
      <inkml:brushProperty name="width" value="0.05292" units="cm"/>
      <inkml:brushProperty name="height" value="0.05292" units="cm"/>
      <inkml:brushProperty name="color" value="#FF0000"/>
    </inkml:brush>
  </inkml:definitions>
  <inkml:trace contextRef="#ctx0" brushRef="#br0">13467 1323 0,'0'0'0,"14"0"15,12 0-15,14 0 16,-1 0-16,14 0 16,119 0-1,93 26 1,-239-26-16,27 0 0,106 0 16,-14-13-1,27-13 1,-172 12-16,40 14 15</inkml:trace>
  <inkml:trace contextRef="#ctx0" brushRef="#br0" timeOffset="452.95">14208 1349 0,'13'0'16,"1"53"-1,-14-26 1,13 12-16,-13-12 0,0-1 0,0 14 16,13 53-16,-53 79 31,27-146-31,-13 27 0,-107 53 31,-39-40-15,106-53-16,-145-13 15,184 0-15,-92-39 16,26-1 0,41 13-16,12 1 15,40 13-15,-13-1 0,13 1 0,0-13 16,0-14 0,0 27-16,13 13 0</inkml:trace>
  <inkml:trace contextRef="#ctx0" brushRef="#br0" timeOffset="1019.52">15147 1336 0,'-13'0'15,"0"0"-15,-14 27 16,-12-1-1,26-13-15,13 1 0,-27 25 16,14-26-16,-14 54 16,27-54-16,0 66 15,27 146 1,-14-198-16,14 39 16,-27-53-16,0 0 0,52 80 15,-25-80 1,-14 13-16,-13-12 0,27-1 15,12 0 1</inkml:trace>
  <inkml:trace contextRef="#ctx0" brushRef="#br0" timeOffset="1707.43">15452 1482 0,'0'13'0,"0"0"0,0 14 0,0-14 16,0 27-16,0-1 15,0 27-15,0-26 16,0 66 0,0-66-16,0-27 15,0 13-15,0-13 0,-14 14 16,1-14 0</inkml:trace>
  <inkml:trace contextRef="#ctx0" brushRef="#br0" timeOffset="2094.27">15571 1455 0,'0'13'0,"0"-26"0,13 26 0,27 40 16,-40-39-16,53 65 16,13 27-1,-53-14 1,0-65-1,-13-14-15,-13 27 16,0-27-16,-40 27 16,13-27-16,27 0 0,0-13 15,-93 27-15,26-1 16,14-13 0,53 1-1</inkml:trace>
  <inkml:trace contextRef="#ctx0" brushRef="#br0" timeOffset="2410.11">15835 1482 0,'0'0'0,"0"13"16,0 40-16,0 39 16,0-65-1,14 26-15,-14-40 0,26 53 16,0-13-1,-26-26-15,14-14 0,-14 13 16,0-13 0,0 1-1</inkml:trace>
  <inkml:trace contextRef="#ctx0" brushRef="#br0" timeOffset="3005.64">16021 1468 0,'13'0'0,"0"0"31,-13 14-15,0-1-16,0 0 15,0 0-15,0 14 0,0-14 0,-40 27 16,1-14 0,12-13-1,27 1-15,-13-14 16,26 0 15,0 0-31,1 0 0,12 0 0,-13 0 0,93 13 16,-26 0-1,-14 14 1,-40-14 0,1 13-16,-14-13 15,-13 14 1,0-14-16,-13 0 15,-1-13-15,-39 40 16,14-13-16,26-27 16,-54 39-16,-12 1 15,66-27 1,-53 14-16,52-27 0,-12 13 16,-1-13-16,14 0 15,0 0 1,0 0-16,13-13 31</inkml:trace>
  <inkml:trace contextRef="#ctx0" brushRef="#br0" timeOffset="3616.86">16417 1402 0,'0'0'0,"14"0"0,-1 0 0,13 0 16,-12 0-16,78 0 15,-39 14-15,-40-14 0,27 0 16,-27 13-16,14-13 16,-27 26-1,0-13-15,0 27 16,-66 13 0,26-13-1,-13-1-15,40-25 0,-53 52 16,52-53-16,-39 40 15,0-13-15,40-1 16,0-39-16,13 53 16,0-40-1,13 1-15,53 12 16,27-13-16,105 14 31,-105-14-31,-66-13 16,12 0-16,27-13 15</inkml:trace>
  <inkml:trace contextRef="#ctx0" brushRef="#br0" timeOffset="3949.03">16484 1654 0,'0'0'0,"26"0"16,-13 0-16,27 0 15,13 0 1,-27 0-16,14 0 15,26 13-15,0-13 16,-52 13-16,25-13 16,1 27-1,-27-14 1,-13 0-16,13 0 16,-13 0-16</inkml:trace>
  <inkml:trace contextRef="#ctx0" brushRef="#br0" timeOffset="4163">17026 2051 0,'0'13'0,"0"-26"0,0 39 16,0-13-16,0 40 15,0-13-15,0 26 16,0-53 0,-13-13-1</inkml:trace>
  <inkml:trace contextRef="#ctx0" brushRef="#br0" timeOffset="5563.24">17264 1389 0,'0'0'15,"13"13"17,1 27-32,-14-14 15,0-12-15,13 52 0,0 0 16,27 106-1,-1 26 1,-39-131 0,0-54-16,0 0 0</inkml:trace>
  <inkml:trace contextRef="#ctx0" brushRef="#br0" timeOffset="5822.22">17396 1733 0,'93'26'31,"-80"-26"-31,0 0 0,40 14 15,13-1 1,-39-13 0</inkml:trace>
  <inkml:trace contextRef="#ctx0" brushRef="#br0" timeOffset="6131.2">17238 1614 0,'13'-13'0,"-26"26"0,26-39 0,13 12 16,1-12-1,-14-1-15,0 27 0,27-79 16,-27 79-16,0-66 16,40 0-1,-39 52 1</inkml:trace>
  <inkml:trace contextRef="#ctx0" brushRef="#br0" timeOffset="6484.7">17714 1296 0,'0'14'0,"13"12"15,-13-13-15,13 67 16,1-27-16,12 105 16,-13-78-16,27 65 15,0 1 1,-27-80 0,-13-53-16,26 40 15</inkml:trace>
  <inkml:trace contextRef="#ctx0" brushRef="#br0" timeOffset="6751.81">17767 1363 0,'26'-14'16,"-52"28"-16,65-28 0,-25 14 0,12-13 16,40 0-1,-13 13 1,-26-13-16,-1 13 16,-13 0-1</inkml:trace>
  <inkml:trace contextRef="#ctx0" brushRef="#br0" timeOffset="7093.11">17833 1667 0,'13'0'0,"-26"0"0,39 0 16,-12 0-16,-1 0 15,0 0-15,0-13 0,27-14 16,-27 27-16,27-26 16,-14 13-1,1-1-15,-14 14 16,0-13-16</inkml:trace>
  <inkml:trace contextRef="#ctx0" brushRef="#br0" timeOffset="7502.58">17978 714 0,'0'14'0,"14"-14"0,12 26 16,-13-13-16,67 53 16,-80-39-16,53 13 15,92 132-15,-52-27 16,-67-118-16,67 145 15,13 92 1,-80 14 0,-39-119-1,-40-40-15,-26-27 16,-1 1 0,27-53-1,40-40 1</inkml:trace>
  <inkml:trace contextRef="#ctx0" brushRef="#br0" timeOffset="7907.9">18918 1416 0,'13'0'32,"0"0"-17,0 0-15,-13-14 0,93 14 16,-53-13-1,-1 13-15,28 0 32</inkml:trace>
  <inkml:trace contextRef="#ctx0" brushRef="#br0" timeOffset="8196.23">19010 1773 0,'27'0'0,"-54"0"0,67 0 16,-27 0-16,14 0 15,-14 0-15,40 0 16,-27 0 0,-12 0-16,25 0 15,14-14 1,-40 14-16,1 0 16</inkml:trace>
  <inkml:trace contextRef="#ctx0" brushRef="#br0" timeOffset="14680.48">19989 1019 0,'0'-14'47,"0"1"-32,40-13-15,-14 26 16,67-53-16,66 26 16,-80 1-1,-66 26-15,93 0 16,-93 0-16,67 0 0,26 26 15,-80 1 1,-13-14-16,-13 53 16,0 0-1,-53-13 1,-13 27-16,-26-1 31,65-79-31,1 40 0,-1-14 16,14-13-1,26-13 17,1 0-32,25 0 15,-26-13-15,54 13 16,-41-13-16,67 0 16,12 13-16,15-27 15,-68 27 1,-25 0-16,-1 0 15,-12 0-15</inkml:trace>
  <inkml:trace contextRef="#ctx0" brushRef="#br0" timeOffset="15356.22">19950 1680 0,'0'0'0,"13"0"31,66 0-31,14 0 16,-40 0-16,251 0 15,-211-13-15,211-14 16,146 1-1,-212 0 1,-27 12 0,67 1-1,-238 13-15,26 0 16,13 0 0,54 0-1,-120 0-15,13 0 0,1 13 16</inkml:trace>
  <inkml:trace contextRef="#ctx0" brushRef="#br0" timeOffset="16025.04">20995 1918 0,'0'-13'16,"53"-13"-1,-40 26-15,53-27 16,-53 27-16,120 0 31,-81 0-31,28 13 16,-41 14-1,-25-1-15,-14-13 0,0 14 16,-27 13 0,-12-14-16,12-13 15,-132 53 1,120-52-16,-14-1 16,40 0-16,-27-13 0,13 13 15,41-13 16,-14 14-31,26-14 0,120 53 32,-14-1-32,0 15 15,-119-54-15,67 26 16,-67-12-16,0-14 16,-13 14-16,-39-14 15,-81 27 1,-78-40-1,0 0-15,105-27 16,-39 1 0,92 26-16</inkml:trace>
  <inkml:trace contextRef="#ctx0" brushRef="#br0" timeOffset="26919.01">22767 1296 0,'14'0'78,"-1"0"-62,0 0 0,0 0-1,1 0 1,-1 0-16</inkml:trace>
  <inkml:trace contextRef="#ctx0" brushRef="#br0" timeOffset="27275.74">22847 1588 0,'13'0'0,"0"0"32,0 0-17,1 0 1,-1 0-1,-13-14 1</inkml:trace>
  <inkml:trace contextRef="#ctx0" brushRef="#br0" timeOffset="28325.38">23349 754 0,'0'13'0,"-13"1"0,0 25 16,13-12-16,-40 92 15,40-80 1,-26 54 0,26-67-16,0-12 0,0 65 15,106 40 1,-67-92-16,80-1 16,-92-26-16,66 0 15,-14-53 1,-66-13-1,14-80 1,-41 14 0,-65 0-1,0 39 1,-40-13-16,79 93 16</inkml:trace>
  <inkml:trace contextRef="#ctx0" brushRef="#br0" timeOffset="28620.16">23839 1204 0,'0'0'0,"0"13"0,0 14 0,-53 65 31,40-92-31,0 27 0,13-14 0,-27 79 32,14-52-32,13-27 15,0-26 16,13-13-31</inkml:trace>
  <inkml:trace contextRef="#ctx0" brushRef="#br0" timeOffset="28937.32">24236 714 0,'-13'0'16,"-14"27"0,14-1-16,0 54 15,-1-14 1,1-53-16,13 172 16,0-92-1,13-40-15,54 13 16,-1-40-1,-13-26 1,-14 0 0,-25-26-16,-14-1 15,0-25 1,-14-15-16</inkml:trace>
  <inkml:trace contextRef="#ctx0" brushRef="#br0" timeOffset="29419.28">24699 714 0,'0'14'0,"0"-1"15,-13-13-15,-27 53 16,0 0 0,40 0-16,-13 119 31,13-93-31,13-26 16,27 0-1,0 0-15,-14-40 16,1-13-16,39 13 15,-13-39 1,0-14-16,-40 0 16,-13-52-1</inkml:trace>
  <inkml:trace contextRef="#ctx0" brushRef="#br0" timeOffset="30017.4">24355 1217 0,'0'-13'31,"-13"13"-31,-1-13 16,1 13-1,0 0-15,0 0 16,13-14-16,-13 14 16,-1 0 15,1 0-31,0 0 16,0 0-1,-14 0-15,40 0 63</inkml:trace>
  <inkml:trace contextRef="#ctx0" brushRef="#br0" timeOffset="30496.43">24937 1124 0,'-13'0'31,"0"0"-15,-14 0 0,14 0-16,-14 0 0,-39-13 15,-26 0 17,39 13-32,39 0 15,-38 0-15,-1 0 16,39 0-1</inkml:trace>
  <inkml:trace contextRef="#ctx0" brushRef="#br0" timeOffset="31057.76">25096 1270 0,'13'0'78,"0"0"-78</inkml:trace>
  <inkml:trace contextRef="#ctx0" brushRef="#br0" timeOffset="31229.55">25175 1283 0,'13'0'47,"1"0"-47,-1 0 15,0 0 1</inkml:trace>
  <inkml:trace contextRef="#ctx0" brushRef="#br0" timeOffset="31360.47">25228 1296 0</inkml:trace>
  <inkml:trace contextRef="#ctx0" brushRef="#br0" timeOffset="36268.46">7818 4405 0,'0'0'0,"120"-39"31,-54 25-15,-13 14-16,13-13 0,53 0 16,-106 13-16,225 0 15,-225 0-15,40 0 16,-26 0-16,26 0 0,26 0 15,-26 0 1</inkml:trace>
  <inkml:trace contextRef="#ctx0" brushRef="#br0" timeOffset="36679.18">8401 4432 0,'0'0'0,"13"0"0,26 13 15,54 27 1,-40-1 0,-13 14-1,-27-39-15,0 38 0,-13-38 16,0 65 0,-26-39-16,-14-27 15,-39 27 1,65-40-16,-91 0 15,25-14 1,-26-25 0,67 12-16,-54-12 15,80 39-15</inkml:trace>
  <inkml:trace contextRef="#ctx0" brushRef="#br0" timeOffset="37044.56">9155 4247 0,'-14'26'0,"28"-52"0,-28 65 15,-12-26-15,-1 80 16,27-66-16,0-1 16,0 53-1,27 54 1,-14-107-16,0-13 0,1 14 0,158 158 31,-146-172-31,14 14 16,-27-27-16,40 0 15,-27 0-15</inkml:trace>
  <inkml:trace contextRef="#ctx0" brushRef="#br0" timeOffset="37546.39">9551 4313 0,'0'26'0,"0"-13"15,0 14-15,0-14 0,0 66 16,27-26 0,-14 0-1,14 13 1,-14-26-16,-13 0 16,0-14-1,0-39 48,0 0-63,0 0 15,0-14-15</inkml:trace>
  <inkml:trace contextRef="#ctx0" brushRef="#br0" timeOffset="37792.98">9684 4326 0,'0'13'0,"39"0"16,1 27 0,53 26-1,-40-13-15,39 13 16,-65-13-1,-14-40 1,-13 1 0</inkml:trace>
  <inkml:trace contextRef="#ctx0" brushRef="#br0" timeOffset="38046.68">9644 4643 0,'13'-13'15,"14"13"-15,-67 13 0,93-26 0,-13 0 16,13 13-1,-40 0-15,40-13 16,-40 13 0,-13-13-16,13 13 15</inkml:trace>
  <inkml:trace contextRef="#ctx0" brushRef="#br0" timeOffset="38315.92">10134 4630 0,'0'13'0,"0"-26"0,13 26 16,-13 1-16,13 52 15,-13-53-15,0 14 16,0-14-16,0 0 16,0 0-16,0 0 15</inkml:trace>
  <inkml:trace contextRef="#ctx0" brushRef="#br0" timeOffset="38616.25">10358 4313 0,'14'26'0,"-28"-52"0,28 65 15,-1-25-15,13 12 0,1 27 16,-14-53-16,0 26 16,1 14-1,-1-27-15,13 27 16,-13 53 0,1-93-16,-14 39 0,0-12 15,0-1 1</inkml:trace>
  <inkml:trace contextRef="#ctx0" brushRef="#br0" timeOffset="38916.08">10597 4511 0,'13'13'16,"0"-13"-16,27 53 16,-27-39-16,0-14 15,40 39-15,-13-26 16,52 27-1,-39-27 1,-26-13 0</inkml:trace>
  <inkml:trace contextRef="#ctx0" brushRef="#br0" timeOffset="39163.94">10597 4524 0,'13'-13'16,"-13"0"-16,13-27 15,-13 14 1,0-14-16,13 40 0,-13-13 15,27-106 1,-27 106-16,39-27 31</inkml:trace>
  <inkml:trace contextRef="#ctx0" brushRef="#br0" timeOffset="39532.48">10901 4035 0,'13'0'0,"-26"0"0,39 0 15,14 40-15,-27-27 0,93 66 16,-79-52 0,52 65-1,-26-12-15,-14 25 16,-25 67 15,-14-132-31,0 13 16,-80 13-1,67-53-15,0 1 16,0-1 0</inkml:trace>
  <inkml:trace contextRef="#ctx0" brushRef="#br0" timeOffset="39884.61">11483 4339 0,'0'0'0,"13"0"0,0 0 16,1 0-16,12 0 0,14 0 15,-1-13-15,120 13 32,-146 0-32,14 0 0,118-13 15,-105 13-15,39-14 16,-12 14-1</inkml:trace>
  <inkml:trace contextRef="#ctx0" brushRef="#br0" timeOffset="40150.78">11748 4538 0,'13'0'31,"0"0"-31,0 0 0,0 0 16,14-14-16,-14 14 15,27-26-15,-1 26 16,-12 0 0,-14 0-16</inkml:trace>
  <inkml:trace contextRef="#ctx0" brushRef="#br0" timeOffset="40677.05">12687 3916 0,'0'0'0,"0"-27"32,13 14-32,-13-27 15,0 27-15,0-40 16,0 40-1,0-13-15,0-1 16,0 40 31,0 14-31,0-14-16,0 0 0,0 1 0,0-1 0,0 40 15,0-27-15,0 54 16,13 12-1,-13-79 1,13 14-16,1 13 16,-14-27-1,13-13-15</inkml:trace>
  <inkml:trace contextRef="#ctx0" brushRef="#br0" timeOffset="41030.61">12912 3797 0,'0'13'16,"0"0"-16,0 53 15,0-39 1,0-1-16,0 1 0,0 65 16,-14 54-1,14-93 1,0 39-1,-13-25-15,13-41 16</inkml:trace>
  <inkml:trace contextRef="#ctx0" brushRef="#br0" timeOffset="41501.86">13216 4194 0,'26'0'16,"-52"0"-16,66 0 0,-27 0 0,13 0 0,1 0 16,-14 0-16,13 13 15,-26 0 16,-13 14-15,-26-1-16,12-13 0,-13 0 16,-13 14-1,27-14 1,26 0 0,13 1-16,40-1 15,0 0 1,0 14-1,-40-14-15,53 26 16,-66-25-16,0-1 16,0 0-1,-13-13 1,-53 13 0,-13-13-16,-14 14 15,53-1 1,27-13-1</inkml:trace>
  <inkml:trace contextRef="#ctx0" brushRef="#br0" timeOffset="41773.58">13732 4008 0,'0'0'0,"26"0"32,1 0-17,-1 0 1,1-13-1,-14 13-15,0 0 16</inkml:trace>
  <inkml:trace contextRef="#ctx0" brushRef="#br0" timeOffset="42041.68">13692 4220 0,'40'0'16,"-80"0"-16,93 0 0,-40-13 0,67 13 16,-67 0-16,93 0 15,-93-13 1,80-14-1,-80 27-15,0-13 16,27-27-16,-14 27 16,-13-13-16</inkml:trace>
  <inkml:trace contextRef="#ctx0" brushRef="#br0" timeOffset="42388.14">14208 3995 0,'-13'0'0,"26"0"0,-26 13 0,13 14 16,0 13-1,79 26 1,-65-53-16,78 13 16,-13-26-1,-65 0-15,-1 0 16,13-13-16,-12-13 15,-14-80 1,-14 93 0,-39-40-16,-39 13 15,13 27 1,39 13 0,-26 0-1,52 13-15,-12 14 16,13-14-1,13 0 1</inkml:trace>
  <inkml:trace contextRef="#ctx0" brushRef="#br0" timeOffset="42661.24">14989 3995 0,'0'13'0,"0"1"0,0-1 0,-14 13 15,1 14 1,13-27 0,-13 27-16,0-14 15,13-12 16</inkml:trace>
  <inkml:trace contextRef="#ctx0" brushRef="#br0" timeOffset="43517.98">15306 3836 0,'0'0'16,"13"0"15,1 0 47,-1 0-62,0 0-1,0 0-15,1 0 0,-1 0 16,13 0-16,27 0 16,13 0-1,-26 27 1,-27-27-16,-13 26 15,-13 1 1,-27-1 0,-52 14-1,26-27 1,26 0-16,27 1 0,-1-14 16,1 0-1,26 0 32,1 0-47,-14-14 16,26 14-16,27-13 15,-27 13-15,14 0 16,-27 0-16,14 0 16,26 0-1,-27 27-15,-13-14 16,-13 40 15,0-40-31,0 27 16,-66-1-1,27-12 1,-1-27-16,-79 0 31,66 0-15,0-27-1</inkml:trace>
  <inkml:trace contextRef="#ctx0" brushRef="#br0" timeOffset="44114.38">15769 3836 0,'27'0'15,"-14"0"-15,13 0 16,-12 0-16,-1 0 0,40 0 16,-14 0-1,-12 0 1,-14 14-16,-13-1 31,-13 0-31,0-13 16,-54 40-1,-25-14 1,65-12-16,14-1 16,13 0-1,13 0 1,-13 0-16,40-13 16,26 14-1,-53-14-15,27 0 16,0 13-1,-27 0 1,-13 14 0,-40-1-1,1 14 1,-1-14-16,-26 1 16,39-27-16,-145 53 15,146-53 1,-14 13-16,14 0 0</inkml:trace>
</inkml:ink>
</file>

<file path=ppt/ink/ink5.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0:25:35.319"/>
    </inkml:context>
    <inkml:brush xml:id="br0">
      <inkml:brushProperty name="width" value="0.05292" units="cm"/>
      <inkml:brushProperty name="height" value="0.05292" units="cm"/>
      <inkml:brushProperty name="color" value="#FF0000"/>
    </inkml:brush>
  </inkml:definitions>
  <inkml:trace contextRef="#ctx0" brushRef="#br0">2196 4075 0,'13'0'16,"1"0"-1,-1 0-15,0 0 16,0 0-16,14 0 0,39 0 31,-40 0-15,-13 0-16,1 0 16,-1 0 15</inkml:trace>
  <inkml:trace contextRef="#ctx0" brushRef="#br0" timeOffset="375.2">2487 3995 0,'13'27'16,"1"-27"-1,12 13 1,-13-13-16,27 40 16,-27-40-1,-13 13 1,-13-13 15,0 13-31,-1-13 16,1 0-16,-26 13 15,12-13-15</inkml:trace>
  <inkml:trace contextRef="#ctx0" brushRef="#br0" timeOffset="969.56">2249 4657 0,'26'0'31,"-12"0"-16,-1 0-15,13 0 16,-12 0-16,25 13 31,-26-13-31</inkml:trace>
  <inkml:trace contextRef="#ctx0" brushRef="#br0" timeOffset="1450.45">2500 4591 0,'14'0'31,"-1"0"-15,0 0 0,0 13-1,-13 0-15,0 0 16,0 0 0,0 1-1,0-1-15,0 0 16,0 0-16,-13 14 15,0-1-15,-14-12 16,14 12 0,0-26-16,0 13 0,-1 0 31,1-13-31</inkml:trace>
  <inkml:trace contextRef="#ctx0" brushRef="#br0" timeOffset="1967.33">2183 5464 0,'13'0'15,"-13"13"-15,27-13 16,52 0-1,-66 0-15,66 0 16,-26 0-16,40 0 16,-14 0-1,-12 0 1,-41 0 15</inkml:trace>
  <inkml:trace contextRef="#ctx0" brushRef="#br0" timeOffset="2352.88">2646 5398 0,'13'0'16,"-13"13"0,13-13-16,1 13 0,-14 0 0,13 0 15,-13 1 1,13 12-1,-13-13-15,13 27 32,-13-27-32,0 0 15,-13-13 1,0 0-16,-40 14 16,0-1-1,13-13 1</inkml:trace>
  <inkml:trace contextRef="#ctx0" brushRef="#br0" timeOffset="3702.3">8401 2408 0,'13'0'0,"-13"13"15,13 0-15,-13 27 16,0-27-16,13 40 16,-13-13-1,0-1-15,13-25 0,-13 39 16,0 92-1,14-105 1,-14 26-16,0-53 0,0 27 16,0-1-1</inkml:trace>
  <inkml:trace contextRef="#ctx0" brushRef="#br0" timeOffset="4236.22">8427 2910 0,'0'14'0,"0"-28"0,0 41 0,-26 65 31,12-52-31,14-27 0,-13 27 16,13-27-16,-13 27 16,13-14-1,-13-26 1,26 0 15,0 0-31,0 0 16,-13-13-16,40 0 0,-40 0 0,40 0 15,-14-1-15,80-39 32,-66 27-32,-14 26 0,27-27 15,-13 14-15,-1-13 31,-39 13-15,-13 13 0,13-14-16,-13 14 0,-27-13 15,14 13-15,-14-13 0,-79 0 16,66 13 0,-13 0-1,13 0-15,27 0 16</inkml:trace>
  <inkml:trace contextRef="#ctx0" brushRef="#br0" timeOffset="4781.76">8930 2606 0,'0'13'0,"0"1"0,0-1 16,0 13 0,13 14-1,0-14 1,-13-12-16,0 12 15,0-13 1,0 1-16</inkml:trace>
  <inkml:trace contextRef="#ctx0" brushRef="#br0" timeOffset="5024.6">8837 2765 0,'13'0'16,"1"0"-16,-1 0 16,0 0-16,27 0 15,-14-13 1,27-1-1,0 14 1,-40 0-16,-13-13 0</inkml:trace>
  <inkml:trace contextRef="#ctx0" brushRef="#br0" timeOffset="90660.27">1072 3704 0,'13'0'62,"0"0"-46,0 0-16,0 0 16,1 0-1,-1 0 1,0 0-16,27 0 16,-14 0-1,1-13 1,-14 13-16,13 0 0,-12 0 15,12 0-15,27 0 16,26 0 0,-65 0-1,25 0-15,1 0 16,13 0 0,-13 0-1,13 0 1,-27 0-16,14 0 15,-1 0 1,-25 0-16,39 0 16,-40 0-16,26 0 15,-25 0 1,25 0-16,-25 0 16,25 0-1,-25 0-15,-1 0 16,0 0-1,0 0 1,0 0-16,-13 13 156,0 0-140,0 1 0,0-1-1,0 0-15,0 14 16,0 25-1,0-38-15,0 25 16,0 1-16,0 13 16,0-40-16,0 40 15,0 13 1,0-26-16,0 53 16,14-14-1,-14-39-15,0 39 16,13-39-1,-13-27-15,0 53 0,0 0 32,0-39-32,0 39 15,0 0 1,0-13 0,0-13-16,0-27 15,0 13-15,0-13 16,0 14-16,0 26 15,0 0 1,13 0 0,-13-40-1,0 27-15,0 13 16,0-14 0,0-12-16,0-1 15,0-13-15,0 40 16,0-13-1,0-14 1,0-12-16,0 12 16,0-13-16,0 1 0,0 12 15,0 0 1,0 1-16,0-14 0,0 14 16,0-1-1,0 14 1,0-27-16,0 0 15,0 14-15,0-14 32,0 0-32,0 0 31,0 1-31,-13-14 109,0 0-109,-1 0 16,1 0 0,-40 0-1,27 0-15,13 0 16,-54 0-1,15 0 1,25 0-16,-26 13 16,40-13-16,-27 0 15,-39 0 1,66 0-16,-14 0 16,-26 0-1,0 0 1,27 0-16,-1 0 15,14 0 1,-13 0-16,13 0 0,-27 0 31,27 0-31,-14-13 0,14 13 16,0-14-16,-1 14 16,-12 0-16,13 0 46,0 0 17,-1 0-47,1 0-1,0 0 16,0 0-15,-1 0-16,-12 0 16,13 0-1,-1 0-15,-12-13 32,13 13-32,-14 0 15,14 0-15,0 0 0,-53-13 31,39 13-15,14-13 0,13-1 156,0 1-157,13 13-15,1-13 16,-14 0-16,13 0 15,0-14 1,-13 14-16,13 0 0,14-27 16,-14 13-16,-13 14 15,40-66 1,-14 13-16,-13-14 16,-13 27-1,13-13-15,1 13 16,-14 14-1,0 25-15,0-25 0,0-14 16,0 40-16,0-14 16,0 1-16,0-54 15,0 1 1,0 66-16,0-27 16,0 27-16,0-40 15,0 40-15,0-1 16,-27-12-16,14-27 15,0 0 1,0 40-16,-1-14 16,1-25-1,13 12-15,-13-13 16,0 13 0,-1 14-16,14-27 15,0 26 1,-13 27-16,13-39 15,0-1 1,-13 0 0,13 1-16,-13 12 15,13 1 1,0 13 0,0-1-16,0 1 15,0 0-15,0 0 0,0-1 16,0 1-1,0 0-15,0 0 16,0-1 0,0 1-1,0 0 17,0 0-32,13 13 15,-13-13 1,0-1 15,13 14-15,-13-13-1,0 0 1,13 13 62,-13-13-62,14 13-16,-1 0 47,0 0-16,0 0-16,1 0-15,-1 0 16,0 0 0,0 0-16,0-14 15,14 14 17</inkml:trace>
  <inkml:trace contextRef="#ctx0" brushRef="#br0" timeOffset="-172401.91">7964 3096 0,'0'13'31,"0"0"-31,0 0 16,0 1-16,0 12 16,0-13-16,0 53 15,0-26-15,0 79 16,0-106-16,0 80 16,0 79-16,0-119 15,-26 159 1,12-173-16,-12 186 15,13-185-15,-14 211 16,1-39-16,-1-14 16,27-171-1,0 131-15,13-65 16,-13-66-16,0 25 0,40 54 31,0-26-31,-27-54 16,27 53-1,-1 1 1,-12-1 0,-14-39-16,14-14 15,-1 14-15,-13-13 16,53 12 0,-26-39-1,0 0 1,26 0-1,-26 0-15,-14 0 0,1 0 16,78 0 0,41 0-1,-106 0-15,65-13 16,28 13-16,-54-13 16,120 13-16,12-13 15,27 13 1,-198 0-1,66 0-15,79 0 16,80 0 0,-252 0-1,146 0-15,13 0 16,-14 0 0,-12 0-1,-40 0 1,-93 0-16,13 13 0,80-13 15,-26 13 1,105-13 0,-119 13-16,93 27 15,-67-27 1,-65 0-16,92 1 16,-80-1-16,120 0 15,-79-13 1,12 0-1,-79 0-15,14 0 0,92 13 16,-13 1 0,-53-14-1,13 0 1,-53 0-16,14-14 0,-14 1 16,40 0-1,-14 0 1,-25 13-16,25-14 15,-12 1 1,-14 0 0,0 13-16,0-13 15,-13-1-15,14 1 16,12-53 0,-13 53-1,1-27-15,-1 14 16,-13 12-16,13-38 15,0-81 1,-13-39 0,-13 14-16,-27-120 15,27 132 1,0 107-16,0-67 0,-14-304 31,1 119-15,26 251-16,0-119 15,0 14 1,0-1 0,13 53-1,0 27-15,-13 53 16,27-66-16,-14 26 16,0 13-1,-13 14 1,0 12-16,13 1 15,-13 0 1,-13 13 31,0 0-47,0 0 0,-1 0 0,-118-27 31,106 27-31,-146-26 16,26 26-1,-79-13 1,-66 13 0,40 0-1,-80 0 1,106-13 0,-39-1-1,145 14-15,-14-13 16,-211-27-1,119 14-15,1 13 16,-1 13 0,198 0-16,-145 0 15,-53-13 1,172 13-16,-119-14 16,146 14-16,-106 0 15,-159 0 1,251 0-1,-39 0-15,-67 14 16,106-1 0,27-13-16,-13 0 0,-27 0 15,-53 13 1,80 0 0,-1-13-16,-39 0 15,39 0 1,27 13-1,-13-13 1,13 14 78,0-1-94,0 0 15,0 0-15,0 40 16,27 40 0,-27-67-16,0-12 0,13 52 15,-13 0 1,13-13 0,-13-27-1,0-13-15,0 14 16</inkml:trace>
</inkml:ink>
</file>

<file path=ppt/ink/ink6.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0:27:24.873"/>
    </inkml:context>
    <inkml:brush xml:id="br0">
      <inkml:brushProperty name="width" value="0.05292" units="cm"/>
      <inkml:brushProperty name="height" value="0.05292" units="cm"/>
      <inkml:brushProperty name="color" value="#FF0000"/>
    </inkml:brush>
  </inkml:definitions>
  <inkml:trace contextRef="#ctx0" brushRef="#br0">12594 873 0,'0'13'31,"13"-13"-31,-13 14 16,0 12-1,0 1-15,0 25 16,0-12-1,0 13 1,0-13-16,0-27 0,0 0 0,0 40 16,0 0-1,0-40-15,0 40 16,0 0 0,0-40-16,0 40 15,0-40-15,0 54 16,0-41-1,0 1-15,0-14 16,0 13-16,0 1 16,0-14-1,14 27 1,-14-27 0,0 0-16,0 13 15,13-12 1,0 65-1,-13-26 1,0-27 0,0 14-16,0-27 15,0 1 1,0 12-16,0-13 16,0 14-1,0-1 1,0-13-16,0 14 15,0-1 1,0-12-16,13-14 0,-13 39 16,0 1-1,0 0 1,0-27-16,0 27 16,0-27-16,0 0 0,0 13 15,0-12 1,0-1-16</inkml:trace>
  <inkml:trace contextRef="#ctx0" brushRef="#br0" timeOffset="687.15">12502 1998 0,'0'13'16,"0"0"-16,0 0 15,0 1-15,13 25 0,13 54 32,-13-80-32,-13 14 0,27 12 15,-14 1-15,0-27 0,27 66 16,-13-65-1,-14-1-15,0 0 32,0-13-17,0 0-15,1 0 47,-1 0-47,0-66 16,0 26-1,1-39-15,-14 26 16,0 27-16,0-14 16,13 40-16,-13-40 15,13 14-15,-13 13 32,-13 13-1,-14 0-16,1 0-15,13 0 0,-146-40 32,119 40-32,-79-27 15,-106-26 1,40 40 0,172 13-1</inkml:trace>
  <inkml:trace contextRef="#ctx0" brushRef="#br0" timeOffset="28141.48">10570 3651 0,'13'0'0,"1"0"16,-1 0-16,13 0 0,107 27 31,-41-27-31,14 0 15,119 0 1,79-27 0,-92 27-1,-53 0 1,26-13-16,-119 13 16,185 0-16,-92-13 15,26 13-15,106 0 16,-119 0-1,119 0 1,-13 0 0,-212-13-16,225-1 15,-79 1 1,92 0 0,-13 13 15,-145 0-31,52 0 15,-92 0 1,106-13 0,-159 13-16,105 0 15,14 0 1,0 0 0,-53 0-1,-105 0-15,91 0 16,-91 0-16,105 0 15,-40 0 1,14 0 0,13 0-1,13 0 1,-66 0 0,79 0-1,-106 0-15,27 0 16,27 0 15,-67 0-31,13-14 16,-12 14-16,-1 0 15,0 0 17,-13 14-17,0-1 1,13-13-1,-13 13-15,13 0 16,-13 1-16,14 25 16,12-12-1,-26-14-15,27 13 16,-14-26-16,0 14 16,14 12-1,-1 27 1,-13-27-1,14 27 1,-27-39-16,39 78 16,-25-39-16,-1 27 15,13-28 1,-26-25-16,0-14 0,27 133 16,-27-133-16,26 93 15,1 52 1,-27-144-16,0 78 0,26 14 15,-13-27 1,-13 27-16,14-13 16,12 52-1,-13-65 1,14 92 0,-14-119-16,-13-14 15,13 28-15,14 157 31,-14-210-31,-13 144 16,13-131-16,0 52 16,-13-26-1,0-26-15,14-14 0,-14 53 16,0-26 0,13-14-16,-13 27 15,13 13 1,-13 40-1,-13-79-15,13-14 16,-13 40 0,-1 0-16,14-40 15,-26 79 1,13-65-16,13-1 0,-27 27 16,14-40-16,-27 54 15,1-41 1,-1 14-16,13-27 15,-12 13-15,-120 41 32,133-54-32,-107 0 15,67 0 1,-40-13 0,-92-26-1,105 13-15,-132-27 16,53 13-16,-26 1 15,132 26-15,-146-13 16,80 13 0,-53 0-1,92 0-15,-145 0 16,92 0-16,-145 0 16,172-27-1,-145 1-15,52 13 16,-26-1-1,211 14-15,-12 0 0,-94 0 16,14 0 0,66 0-16,-39 0 15,-27 0-15,-66 0 16,26 0 0,79 0-1,41 0-15,-27 0 16,-14 0-16,-92 0 31,106 0-31,-119 0 16,66 0-1,39 0 1,41 0-16,-94 0 16,1 0-16,-13 0 15,-27 0 1,158 0-16,-65 0 15,53 0-15,-133 0 16,132 0-16,-158 0 16,93 0-1,52 0-15,-66 14 16,93-14-16,-133 0 16,67 0-1,-14 0-15,27 0 16,13-14-1,0 14-15,40-13 16,0 13-16,0 0 31,13-13-15,0 0 0,0-1-1,0 1-15,0-40 16,0 14-16,0 12 15,13-52 1,0 52-16,-13-12 0,13-67 16,1 0-16,-14 13 15,0-211 17,0 40-17,0 237-15,0-66 0,0-92 16,0 40-16,0 92 0,0-40 15,0 80-15,0-146 16,13 93 0,0-40-1,14 14-15,-14-54 16,0 67-16,-13-40 16,13-93-1,0 133 1,1-14-1,-14 80-15,26-80 0,-13 1 16,1 12 0,-1 54-16,-13-27 15,0 0 1,0 26 0,0 14-16,0 0 15,0 0 1,-13 13-16,13-13 15</inkml:trace>
  <inkml:trace contextRef="#ctx0" brushRef="#br0" timeOffset="41565.99">7501 8017 0,'13'0'0,"14"0"16,105 0 0,-39 0-1,65 0-15,-39 0 16,-39 0 0,65 0-16,-118 13 0,224-13 15,-172 0 1,54 0-1,-14 0-15,-106 0 0,53 13 16,93-13 0,-106 14-1,0-14-15,53 0 16,-67 0 0,-26 0-16,14 0 15</inkml:trace>
  <inkml:trace contextRef="#ctx0" brushRef="#br0" timeOffset="42038.51">9300 7805 0,'66'53'31,"-66"-40"-31,133 54 16,-107-41-16,53 14 16,-12-1-1,-54-39-15,26 40 0,1-27 16,-40 0-16,13-13 16,-13 14-1,0-1-15,0 0 16,0 14 15,-13-27-31,-13 13 0,-14 0 16,-119-13-1,67 13 1,65-13-16,-26 14 0,-53-1 16</inkml:trace>
  <inkml:trace contextRef="#ctx0" brushRef="#br0" timeOffset="42523.06">8427 7369 0,'13'0'15,"-13"13"-15,0 0 0,13 40 16,27 26-1,-27-39-15,14 13 16,-14 0-16,0 0 16,-13-13-1,0-14-15,0 0 16</inkml:trace>
  <inkml:trace contextRef="#ctx0" brushRef="#br0" timeOffset="42792.67">8162 7594 0,'14'0'0,"-28"0"0,41 0 15,-1 0-15,54-14 16,52 1 0,-53 0-16,54 0 15,-67-1 1,26 1 0,-52 13-1</inkml:trace>
  <inkml:trace contextRef="#ctx0" brushRef="#br0" timeOffset="64629.28">21114 4524 0,'0'0'0,"13"0"0,0 0 0,80 0 16,-40 0-1,-40 0-15,40 0 16,-27 0-16,14 0 16,-27 0-1</inkml:trace>
  <inkml:trace contextRef="#ctx0" brushRef="#br0" timeOffset="64961.97">21378 4379 0,'0'13'16,"0"0"-1,40 14 1,-40-14-16,13-13 16,14 13-16,-1 0 31,-13 14-15,-13-14-16,0 14 15,0-1 1,0-13-16,0 14 15,0-14-15,-13-13 0</inkml:trace>
  <inkml:trace contextRef="#ctx0" brushRef="#br0" timeOffset="65467.43">20598 6218 0,'13'0'16,"0"0"-16,1 0 0,12 0 15,0 0-15,67 0 16,-14-14-16,54 14 16,-1 0-1,-106-13-15,67 13 0,132-13 31,-146 0-15,-65 13 0</inkml:trace>
  <inkml:trace contextRef="#ctx0" brushRef="#br0" timeOffset="65752.12">21352 6033 0,'13'0'32,"0"0"-32,1 0 0,65 26 15,0 14 1,-39-27-16,-14 0 15,1 14-15,-40 39 32,-1-66-32,-38 39 15,-1-12-15</inkml:trace>
  <inkml:trace contextRef="#ctx0" brushRef="#br0" timeOffset="66817.09">20135 8030 0,'13'0'32,"-13"-13"-32,13 13 0,67-13 15,-54-1 1,173-25 0,-173 39-16,67-27 0,52 1 15,-26-1 1,-79 14-1</inkml:trace>
  <inkml:trace contextRef="#ctx0" brushRef="#br0" timeOffset="67122.92">20796 7514 0,'27'13'0,"-54"-26"0,67 40 15,-14-27-15,-26 13 0,67 27 0,144 65 31,-12 14-15,-146-52 0,-53-28-1,-119 14 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1:10:09.795"/>
    </inkml:context>
    <inkml:brush xml:id="br0">
      <inkml:brushProperty name="width" value="0.05292" units="cm"/>
      <inkml:brushProperty name="height" value="0.05292" units="cm"/>
      <inkml:brushProperty name="color" value="#FF0000"/>
    </inkml:brush>
  </inkml:definitions>
  <inkml:trace contextRef="#ctx0" brushRef="#br0">11298 2514 0,'0'13'0,"-27"26"16,1 54-1,13 0 1,13-67-16,0 159 16,13-66-1,53 40 1,-40-119-16,67 52 16,-67-78-16,133 78 15,-132-78-15,92 12 16,-13 0-1,-67-12-15,27-14 0,14 0 16,-27 0-16,13-14 16,0-25-1,0 12-15,66-65 32,-132 78-32,53-52 15,-26-13 1,-14 13-16,-13-80 15,0 27 17,0 93-32,0-54 15,-26 54-15,-14-27 16,13 27-16,1 12 16,-40-39-16,39 40 0,-92-53 31,27 26-31,78 40 0,-38-13 15,-1-13 1,26 26-16,-52-14 16,66 14-16,-40-13 15,39 0-15,-25 0 0,26 13 16,-14 0-16,-52-14 16,-1 14-1,54 0-15,-27 0 16,-13 0-1,53 0-15,-14 0 16,-13 0-16,-13 0 16,27 0-16,-40-13 31,39 13-15,14 0-16</inkml:trace>
</inkml:ink>
</file>

<file path=ppt/ink/ink8.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00:48:19.182"/>
    </inkml:context>
    <inkml:brush xml:id="br0">
      <inkml:brushProperty name="width" value="0.05292" units="cm"/>
      <inkml:brushProperty name="height" value="0.05292" units="cm"/>
      <inkml:brushProperty name="color" value="#FF0000"/>
    </inkml:brush>
  </inkml:definitions>
  <inkml:trace contextRef="#ctx0" brushRef="#br0">17912 6839 0,'0'14'63,"0"-1"-48,0 0-15,14 14 16,-14-14-16,13 0 15,0 0-15,27 93 16,-40-93-16,13 27 16,0-13-16,14 39 15,-1 26 1,-26-65 0,13-1-16,1 14 15,-1-14 1,-13-12-16,13-1 15,-13 0 1,13-13 31,0 0-31,1 0-16,12 0 15,-13 0-15,40 0 16,13 0-1,1 0 1,25 0-16,40 0 16,-12 13-1,-94-13-15,199 53 32,-66 0-17,-133-53-15,67 13 16,-80-13-16,93 14 15,-80-14-15,-13 0 16,14 0-16,13 0 16,-14 0-1,-13 0-15,0 0 32,-13-14-32,14 14 0,-14-13 15,13 0 16,0 13-31,-13-13 16,0-1 0,0 1-1,0 0-15,0-53 32,0 53-32,0-14 15,0-39 1,0-13-1,-13 39-15,13 27 0,0-80 32,0 40-32,0 40 15,0-27-15,0 14 16,0 13-16,0-27 16,0 27-1,0-1 1,13-12-1,0 26-15,-13-13 16,0-1 78,-13 14-79,-27 0 1,27 0-16,-13-13 0,-27 13 16,26 0-16,-105-13 15,119 13-15,-146 0 16,-26 0 0,39 0-1,133 0-15,-198 0 16,131 13-16,54-13 0,-80 0 15,79 0 1,-26 0-16,27 13 0,-27-13 16,-39 0-1,-14 0 1,66 14 0</inkml:trace>
  <inkml:trace contextRef="#ctx0" brushRef="#br0" timeOffset="15523.93">18349 5199 0,'-13'0'16,"13"13"-16,-14 1 15,1-1 1,0 0-16,0 0 0,-1 27 15,-12 13 1,26-27-16,-13-12 16,0 38-16,13 28 15,26 26 1,27-40 0,172 53-1,53-40 1,-199-79-16,159 40 15,119-14 1,411 1 0,-596-14-1,463-13 1,-582 0-16,423 0 16,-423 0-16,211-13 15,107-27 1,-67 14-1,-278 26-15,279-27 16,-199 27 0,39 0-1,-39-13-15,13 13 32,-79 0-32,-27-13 15,13 13 1,-12 0-1,-1 0-15,0 0 32,-13-13-17,13 13-15,14-14 16,-27 1-16,26 0 16,1 0-16,-14-1 15,0-12 1,-13-1-16,13 14 0,-13-26 15,0-54 1,0 66-16,-13-92 16,0 93-16,-14-67 15,14 27 1,13 40 0,0-14-1,0 14-15,0 12 16,0-12-1,0 13 1,0-1 0,-13 14-1,0 0 1,-27 0-16,27 0 0,-53 0 16,-27 0-16,53 0 15,-26 0-15,-212 0 0,225 0 16,-396 0-1,396 0-15,-662-26 16,570 13-16,-226 0 16,1-1-16,238 1 15,-345-13 1,213-1-16,224 27 16,14 0-16,-133-13 0,40 0 15,-93 13 1,199-14-16,-13 14 0,-80-13 15,79 13 1,14 0-16,0 0 0,0 0 16,-1 0-1,-12 0 17,13 0-32,-14 13 15,1 1-15,-27-1 16,-13 0-16,52-13 15,-38 13-15,-1-13 16,-53 14 0,93-14-16,-27 0 0,27 0 15,-27 0-15,40 13 0,-26-13 16,12 0 0,1 0 30,0 0-14,13 13-32,-13-13 15,-1 0-15,1 0 32,0 0-32,0 0 15,-1 0 1,1 0-1,0 0-15,0 0 16,13 13 0,-13-13-16,-1 0 15</inkml:trace>
</inkml:ink>
</file>

<file path=ppt/ink/ink9.xml><?xml version="1.0" encoding="utf-8"?>
<inkml:ink xmlns:inkml="http://www.w3.org/2003/InkML">
  <inkml:definitions>
    <inkml:context xml:id="ctx0">
      <inkml:inkSource xml:id="inkSrc0">
        <inkml:traceFormat>
          <inkml:channel name="X" type="integer" max="3840" units="cm"/>
          <inkml:channel name="Y" type="integer" min="-63" max="1080" units="cm"/>
          <inkml:channel name="T" type="integer" max="2.14748E9" units="dev"/>
        </inkml:traceFormat>
        <inkml:channelProperties>
          <inkml:channelProperty channel="X" name="resolution" value="72.31638" units="1/cm"/>
          <inkml:channelProperty channel="Y" name="resolution" value="38.35571" units="1/cm"/>
          <inkml:channelProperty channel="T" name="resolution" value="1" units="1/dev"/>
        </inkml:channelProperties>
      </inkml:inkSource>
      <inkml:timestamp xml:id="ts0" timeString="2023-01-24T23:23:51.327"/>
    </inkml:context>
    <inkml:brush xml:id="br0">
      <inkml:brushProperty name="width" value="0.05292" units="cm"/>
      <inkml:brushProperty name="height" value="0.05292" units="cm"/>
      <inkml:brushProperty name="color" value="#FF0000"/>
    </inkml:brush>
  </inkml:definitions>
  <inkml:trace contextRef="#ctx0" brushRef="#br0">5093 5503 0,'0'14'78,"-13"12"-62,0-26-16,13 13 0,-27 14 15,-52 52 17,-27 67-1,27 26 0,52-106-31,-39 92 16,13 1-1,14-13 1,-1 79 15,40-40-15,-13-119-16,13 159 31,0-80-15,0 14-1,26 53 17,-26-159-32,27 53 15,-14 26 1,0 0 0,0 40 15,-13-159-31,27 133 31,-27-133-31,13 14 0,-13 65 16,13 27 15,0-39-15,1-1-1,12-13 16,-13-13-15,1-13-16,-1 13 16,0-40-1,-13 0 1,13 14 0,-13-14-1,27 13 1,-14 1-1,-13-14 1,0 0 0,13 0-1,-13 1 1,13-14-16,-13 13 16,14-13-1,-14 26 16,0-12-31,0-1 63,13-13-16</inkml:trace>
  <inkml:trace contextRef="#ctx0" brushRef="#br0" timeOffset="801.37">4643 9208 0,'0'13'0,"0"0"15,14-13-15,25 40 16,-12-27-16,13 27 16,65 52 15,-12-26-16,-53-52 17,-27-14-1,13-67 0,-26 54-31,0 0 0,27-106 16,-27 79-16,0-79 15,0 27 17</inkml:trace>
  <inkml:trace contextRef="#ctx0" brushRef="#br0" timeOffset="1840.81">4802 5503 0,'13'0'16,"14"0"15,-14 0-31,27-13 16,-27 13-1,80-13 1,-40-14 0,-40 27-1,0-13 1,0 0-16,0 13 15,1 0 48,-14 13-16,0 0-47,0 1 0,13 52 31,-13-53-31,0 40 16,0-13-1,0 13 1,0-14 0,0-26-16,13 14 31</inkml:trace>
  <inkml:trace contextRef="#ctx0" brushRef="#br0" timeOffset="6127.72">5569 4749 0,'0'0'0,"-13"0"0,-132 0 32,132 0-32,-1 0 0,-105 27 31,106-27-31,-119 39 31,39 28-15,67-54-1,-14 13-15,-66 67 16,-13 13 15,106-93-31,13 13 0,-66 107 32,39-14-17,1-13 1,26 39-1,0-132-15,0 225 32,53-105-1,-14-54-15,1-13-16,13 0 15,0 1 1,66-1 15,-93-53-31,67 13 16,0-12-1,-14-1-15,53-13 16,27 0 0,92-13 15,1-14-16,-107 14 1,239-27 15,-291 27-31,52-13 16,-92 12 0,185-12-1,-79 26 1,26-13-1,-79-1 1,39-12-16,-78 26 16,118-40 15,-172 40-31,93-13 16,-40 0-1,27 13-15,-67 0 16,67-13-1,-27-1-15,13 14 16,80-39 15,-133 39-31,107-27 16,-120 27-16,159-26 31,-106 13-31,66-14 31,-66 14-31,27 13 16,-27-13 0,27-1-1,-54 14 1,41-26 0,-27-1-16,0 14 15,-40 13-15,40-39 16,-13 39-1,-1-40 1,-39 27-16,53-80 31,-53 14-31,0-27 16,-13 0 0,-27-92-1,14 78 1,-27-118 15,53 212-31,-27-67 16,-12 14-1,39 66-15,-66-106 16,52 105-16,-39-52 16,14 27-1,-107-54 1,93 53-1,-39 1 1,-54-14 0,-13 13-1,40 27 1,-211-14 15,303 27-31,-171 0 16,-146 0 15,251 0-15,-198 14-1,225-14 1,-40 13 0,-79 13-1,-27 1 1,173-27-16,-54 0 15,0 13 1,-79 13 0,0 14 15,67-27-31,-28 27 16,120-40-16,0 0 15,-93 13 1,27 0-16,-80 14 31,132-27-31,-78 13 16,-81 40 15,67-40-15,66 0-1,-39 14 16,65-14-15,1 0-16,-40 27 31,13-13 1,26-1-32,-12 0 15,25 1 1,1-14-1,-13 40 1,-14 0 0,14 0-1,26-40-15,-27 40 16,1 0 0,26-40-1,-27 53 1,14-26-1,0 13 1,13-40-16,-40 53 31,40-26-15,-13 26 0,13-26-1,0-14 1,0-12-16,-13 25 31,13-12-15,-14 12 15,14 14 0,0-40-31,0 14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4741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8727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202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9684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192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1113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551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4443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020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769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4901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2412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526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6085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78533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394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210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4921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908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9063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8210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280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9693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1856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739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1731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19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143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3251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6190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1453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348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732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4579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659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319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3386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251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67139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962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895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005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935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318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241A5E-54FD-4275-9894-8CB31B7541A2}" type="datetimeFigureOut">
              <a:rPr lang="pt-BR" smtClean="0"/>
              <a:t>31/01/2023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1603521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241A5E-54FD-4275-9894-8CB31B7541A2}" type="datetimeFigureOut">
              <a:rPr lang="pt-BR" smtClean="0"/>
              <a:t>31/01/2023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1931878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241A5E-54FD-4275-9894-8CB31B7541A2}" type="datetimeFigureOut">
              <a:rPr lang="pt-BR" smtClean="0"/>
              <a:t>31/01/2023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1847850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sp>
        <p:nvSpPr>
          <p:cNvPr id="19" name="Google Shape;19;p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0" name="Google Shape;20;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extLst>
      <p:ext uri="{BB962C8B-B14F-4D97-AF65-F5344CB8AC3E}">
        <p14:creationId xmlns:p14="http://schemas.microsoft.com/office/powerpoint/2010/main" val="55294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241A5E-54FD-4275-9894-8CB31B7541A2}" type="datetimeFigureOut">
              <a:rPr lang="pt-BR" smtClean="0"/>
              <a:t>31/01/2023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5802388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241A5E-54FD-4275-9894-8CB31B7541A2}" type="datetimeFigureOut">
              <a:rPr lang="pt-BR" smtClean="0"/>
              <a:t>31/01/2023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7523112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241A5E-54FD-4275-9894-8CB31B7541A2}" type="datetimeFigureOut">
              <a:rPr lang="pt-BR" smtClean="0"/>
              <a:t>31/01/2023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1774376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241A5E-54FD-4275-9894-8CB31B7541A2}" type="datetimeFigureOut">
              <a:rPr lang="pt-BR" smtClean="0"/>
              <a:t>31/01/2023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6745335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241A5E-54FD-4275-9894-8CB31B7541A2}" type="datetimeFigureOut">
              <a:rPr lang="pt-BR" smtClean="0"/>
              <a:t>31/01/2023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9709502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41A5E-54FD-4275-9894-8CB31B7541A2}" type="datetimeFigureOut">
              <a:rPr lang="pt-BR" smtClean="0"/>
              <a:t>31/01/2023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1090407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241A5E-54FD-4275-9894-8CB31B7541A2}" type="datetimeFigureOut">
              <a:rPr lang="pt-BR" smtClean="0"/>
              <a:t>31/01/2023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197065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241A5E-54FD-4275-9894-8CB31B7541A2}" type="datetimeFigureOut">
              <a:rPr lang="pt-BR" smtClean="0"/>
              <a:t>31/01/2023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1188470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241A5E-54FD-4275-9894-8CB31B7541A2}" type="datetimeFigureOut">
              <a:rPr lang="pt-BR" smtClean="0"/>
              <a:t>31/01/2023</a:t>
            </a:fld>
            <a:endParaRPr lang="pt-B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653437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academictorrents.com/details/9b13183dc4d60676b773c9e2cd6de5e5542cee9a" TargetMode="External"/><Relationship Id="rId4" Type="http://schemas.openxmlformats.org/officeDocument/2006/relationships/hyperlink" Target="https://grouplens.org/datasets/movielens/"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hyperlink" Target="https://www.kaggle.com/datasets/retailrocket/ecommerce-datase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jmcauley.ucsd.edu/data/amazon/" TargetMode="External"/><Relationship Id="rId5" Type="http://schemas.openxmlformats.org/officeDocument/2006/relationships/hyperlink" Target="https://academictorrents.com/details/9b13183dc4d60676b773c9e2cd6de5e5542cee9a" TargetMode="External"/><Relationship Id="rId10" Type="http://schemas.openxmlformats.org/officeDocument/2006/relationships/image" Target="../media/image13.png"/><Relationship Id="rId4" Type="http://schemas.openxmlformats.org/officeDocument/2006/relationships/hyperlink" Target="https://grouplens.org/datasets/movielens/" TargetMode="External"/><Relationship Id="rId9"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webscope.sandbox.yahoo.com/catalog.php?datatype=r&amp;guccounter=1&amp;guce_referrer=aHR0cHM6Ly9naXRodWIuY29tL2Nhc2VyZWMvRGF0YXNldHMtZm9yLVJlY29tbWVuZGVyLVN5c3RlbXM&amp;guce_referrer_sig=AQAAAA5XQ9dpAQ9FoTTe_0cVjvAChiveFkPXLIWnhCVd7hwzwo1Ol0IL7wFFhXfhDAOj9FFZi9S-KHBZZ8ebwdR7MEOXKilVrW4xWlGfpkaxaDtZc-oN_gzJhxE3RpH1SKDAPKT66WptxS3vgrPFqo5-McO7nQ5m0JGvJSA61cpQkX-G" TargetMode="External"/><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hyperlink" Target="https://www.kaggle.com/datasets/retailrocket/ecommerce-dataset" TargetMode="External"/><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jmcauley.ucsd.edu/data/amazon/" TargetMode="External"/><Relationship Id="rId11" Type="http://schemas.openxmlformats.org/officeDocument/2006/relationships/image" Target="../media/image11.png"/><Relationship Id="rId5" Type="http://schemas.openxmlformats.org/officeDocument/2006/relationships/hyperlink" Target="https://academictorrents.com/details/9b13183dc4d60676b773c9e2cd6de5e5542cee9a" TargetMode="External"/><Relationship Id="rId10" Type="http://schemas.openxmlformats.org/officeDocument/2006/relationships/hyperlink" Target="https://github.com/caserec/Datasets-for-Recommender-Systems" TargetMode="External"/><Relationship Id="rId4" Type="http://schemas.openxmlformats.org/officeDocument/2006/relationships/hyperlink" Target="https://grouplens.org/datasets/movielens/" TargetMode="External"/><Relationship Id="rId9" Type="http://schemas.openxmlformats.org/officeDocument/2006/relationships/hyperlink" Target="http://millionsongdataset.com/tasteprofile/"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ocelma/python-recsys" TargetMode="External"/><Relationship Id="rId2" Type="http://schemas.openxmlformats.org/officeDocument/2006/relationships/hyperlink" Target="https://github.com/lyst/lightfm" TargetMode="Externa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hyperlink" Target="https://github.com/ocelma/python-recsys" TargetMode="External"/><Relationship Id="rId2" Type="http://schemas.openxmlformats.org/officeDocument/2006/relationships/hyperlink" Target="https://github.com/lyst/lightfm" TargetMode="Externa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4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customXml" Target="../ink/ink16.xml"/></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17.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18.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customXml" Target="../ink/ink19.xml"/><Relationship Id="rId4" Type="http://schemas.openxmlformats.org/officeDocument/2006/relationships/image" Target="../media/image8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customXml" Target="../ink/ink20.xml"/></Relationships>
</file>

<file path=ppt/slides/_rels/slide1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16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yifanhu.net/PUB/cf.pdf" TargetMode="Externa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yifanhu.net/PUB/cf.pdf" TargetMode="Externa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yifanhu.net/PUB/cf.pdf" TargetMode="Externa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04.png"/></Relationships>
</file>

<file path=ppt/slides/_rels/slide1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customXml" Target="../ink/ink24.xml"/><Relationship Id="rId5" Type="http://schemas.openxmlformats.org/officeDocument/2006/relationships/image" Target="../media/image110.png"/><Relationship Id="rId4" Type="http://schemas.openxmlformats.org/officeDocument/2006/relationships/image" Target="../media/image109.png"/></Relationships>
</file>

<file path=ppt/slides/_rels/slide1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customXml" Target="../ink/ink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customXml" Target="../ink/ink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customXml" Target="../ink/ink5.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32.png"/><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customXml" Target="../ink/ink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3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6.png"/><Relationship Id="rId5" Type="http://schemas.openxmlformats.org/officeDocument/2006/relationships/diagramLayout" Target="../diagrams/layout3.xml"/><Relationship Id="rId10" Type="http://schemas.openxmlformats.org/officeDocument/2006/relationships/image" Target="../media/image5.png"/><Relationship Id="rId4" Type="http://schemas.openxmlformats.org/officeDocument/2006/relationships/diagramData" Target="../diagrams/data3.xm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customXml" Target="../ink/ink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7000" r="-7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AE9B7-2CF6-4CCC-5AEC-8592FF6F3FF6}"/>
              </a:ext>
            </a:extLst>
          </p:cNvPr>
          <p:cNvSpPr>
            <a:spLocks noGrp="1"/>
          </p:cNvSpPr>
          <p:nvPr>
            <p:ph type="title"/>
          </p:nvPr>
        </p:nvSpPr>
        <p:spPr>
          <a:xfrm>
            <a:off x="1504893" y="1799403"/>
            <a:ext cx="6136976" cy="1542000"/>
          </a:xfrm>
        </p:spPr>
        <p:txBody>
          <a:bodyPr>
            <a:normAutofit fontScale="90000"/>
          </a:bodyPr>
          <a:lstStyle/>
          <a:p>
            <a:r>
              <a:rPr lang="pt-BR" b="1" dirty="0">
                <a:latin typeface="Source Sans Pro"/>
                <a:cs typeface="Calibri Light"/>
              </a:rPr>
              <a:t>SISTEMA DE RECOMENDAÇÃO</a:t>
            </a:r>
            <a:endParaRPr lang="pt-BR" b="1" dirty="0">
              <a:latin typeface="Source Sans Pro"/>
            </a:endParaRPr>
          </a:p>
        </p:txBody>
      </p:sp>
      <p:pic>
        <p:nvPicPr>
          <p:cNvPr id="4" name="Google Shape;74;p1" descr="Interface gráfica do usuário, Aplicativo&#10;&#10;Descrição gerada automaticamente">
            <a:extLst>
              <a:ext uri="{FF2B5EF4-FFF2-40B4-BE49-F238E27FC236}">
                <a16:creationId xmlns:a16="http://schemas.microsoft.com/office/drawing/2014/main" id="{07C82250-0D7D-48B2-FDDD-5B3C39C6B6AC}"/>
              </a:ext>
            </a:extLst>
          </p:cNvPr>
          <p:cNvPicPr preferRelativeResize="0"/>
          <p:nvPr/>
        </p:nvPicPr>
        <p:blipFill rotWithShape="1">
          <a:blip r:embed="rId3">
            <a:alphaModFix/>
          </a:blip>
          <a:srcRect/>
          <a:stretch/>
        </p:blipFill>
        <p:spPr>
          <a:xfrm>
            <a:off x="56781" y="4008110"/>
            <a:ext cx="1579827" cy="1579827"/>
          </a:xfrm>
          <a:prstGeom prst="rect">
            <a:avLst/>
          </a:prstGeom>
          <a:noFill/>
          <a:ln>
            <a:noFill/>
          </a:ln>
        </p:spPr>
      </p:pic>
    </p:spTree>
    <p:extLst>
      <p:ext uri="{BB962C8B-B14F-4D97-AF65-F5344CB8AC3E}">
        <p14:creationId xmlns:p14="http://schemas.microsoft.com/office/powerpoint/2010/main" val="19498677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4167"/>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Quais tipos de dados eu preciso?</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p:txBody>
          <a:bodyPr/>
          <a:lstStyle/>
          <a:p>
            <a:r>
              <a:rPr lang="pt-BR" sz="1800" dirty="0">
                <a:solidFill>
                  <a:srgbClr val="3333FF"/>
                </a:solidFill>
                <a:latin typeface="Source Sans Pro"/>
                <a:ea typeface="Source Sans Pro"/>
                <a:cs typeface="Source Sans Pro"/>
                <a:sym typeface="Source Sans Pro"/>
              </a:rPr>
              <a:t>Feedback explicito</a:t>
            </a:r>
            <a:endParaRPr lang="pt-BR" dirty="0"/>
          </a:p>
        </p:txBody>
      </p:sp>
      <p:sp>
        <p:nvSpPr>
          <p:cNvPr id="5" name="Espaço Reservado para Texto 4">
            <a:extLst>
              <a:ext uri="{FF2B5EF4-FFF2-40B4-BE49-F238E27FC236}">
                <a16:creationId xmlns:a16="http://schemas.microsoft.com/office/drawing/2014/main" id="{7DA7FC8D-A3FD-E83E-2F44-6C9476C71954}"/>
              </a:ext>
            </a:extLst>
          </p:cNvPr>
          <p:cNvSpPr>
            <a:spLocks noGrp="1"/>
          </p:cNvSpPr>
          <p:nvPr>
            <p:ph type="body" sz="quarter" idx="3"/>
          </p:nvPr>
        </p:nvSpPr>
        <p:spPr/>
        <p:txBody>
          <a:bodyPr/>
          <a:lstStyle/>
          <a:p>
            <a:r>
              <a:rPr lang="pt-BR" sz="1800" dirty="0">
                <a:solidFill>
                  <a:srgbClr val="3333FF"/>
                </a:solidFill>
                <a:latin typeface="Source Sans Pro"/>
                <a:ea typeface="Source Sans Pro"/>
                <a:cs typeface="Source Sans Pro"/>
                <a:sym typeface="Source Sans Pro"/>
              </a:rPr>
              <a:t>Feedback implícito </a:t>
            </a:r>
            <a:endParaRPr lang="pt-BR" dirty="0"/>
          </a:p>
        </p:txBody>
      </p:sp>
      <p:sp>
        <p:nvSpPr>
          <p:cNvPr id="6" name="Espaço Reservado para Conteúdo 5">
            <a:extLst>
              <a:ext uri="{FF2B5EF4-FFF2-40B4-BE49-F238E27FC236}">
                <a16:creationId xmlns:a16="http://schemas.microsoft.com/office/drawing/2014/main" id="{A81A6364-BC03-E15D-FF69-152C60870D9B}"/>
              </a:ext>
            </a:extLst>
          </p:cNvPr>
          <p:cNvSpPr>
            <a:spLocks noGrp="1"/>
          </p:cNvSpPr>
          <p:nvPr>
            <p:ph sz="quarter" idx="4"/>
          </p:nvPr>
        </p:nvSpPr>
        <p:spPr/>
        <p:txBody>
          <a:bodyPr>
            <a:normAutofit/>
          </a:bodyPr>
          <a:lstStyle/>
          <a:p>
            <a:pPr>
              <a:buFont typeface="Wingdings" panose="05000000000000000000" pitchFamily="2" charset="2"/>
              <a:buChar char="Ø"/>
            </a:pPr>
            <a:r>
              <a:rPr lang="pt-BR" sz="1600" dirty="0"/>
              <a:t>Usuários que escutam mesmo gênero de música.</a:t>
            </a:r>
          </a:p>
          <a:p>
            <a:pPr marL="0" indent="0">
              <a:buNone/>
            </a:pPr>
            <a:endParaRPr lang="pt-BR" sz="1600" dirty="0"/>
          </a:p>
          <a:p>
            <a:pPr>
              <a:buFont typeface="Wingdings" panose="05000000000000000000" pitchFamily="2" charset="2"/>
              <a:buChar char="Ø"/>
            </a:pPr>
            <a:r>
              <a:rPr lang="pt-BR" sz="1600" dirty="0"/>
              <a:t>Item comprado repetidamente.</a:t>
            </a:r>
          </a:p>
          <a:p>
            <a:pPr>
              <a:buFont typeface="Wingdings" panose="05000000000000000000" pitchFamily="2" charset="2"/>
              <a:buChar char="Ø"/>
            </a:pPr>
            <a:endParaRPr lang="pt-BR" sz="1600" dirty="0"/>
          </a:p>
          <a:p>
            <a:pPr>
              <a:buFont typeface="Wingdings" panose="05000000000000000000" pitchFamily="2" charset="2"/>
              <a:buChar char="Ø"/>
            </a:pPr>
            <a:r>
              <a:rPr lang="pt-BR" sz="1600" dirty="0"/>
              <a:t>Assistir um filme/</a:t>
            </a:r>
            <a:r>
              <a:rPr lang="pt-BR" sz="1600" dirty="0" err="1"/>
              <a:t>reels</a:t>
            </a:r>
            <a:r>
              <a:rPr lang="pt-BR" sz="1600" dirty="0"/>
              <a:t> pela metade.</a:t>
            </a:r>
          </a:p>
          <a:p>
            <a:pPr>
              <a:buFont typeface="Wingdings" panose="05000000000000000000" pitchFamily="2" charset="2"/>
              <a:buChar char="Ø"/>
            </a:pPr>
            <a:endParaRPr lang="pt-BR" sz="1600" dirty="0"/>
          </a:p>
          <a:p>
            <a:pPr>
              <a:buFont typeface="Wingdings" panose="05000000000000000000" pitchFamily="2" charset="2"/>
              <a:buChar char="Ø"/>
            </a:pPr>
            <a:r>
              <a:rPr lang="pt-BR" sz="1600" dirty="0"/>
              <a:t>Carrinho abandonado. </a:t>
            </a:r>
          </a:p>
        </p:txBody>
      </p:sp>
      <p:sp>
        <p:nvSpPr>
          <p:cNvPr id="9" name="Espaço Reservado para Conteúdo 3">
            <a:extLst>
              <a:ext uri="{FF2B5EF4-FFF2-40B4-BE49-F238E27FC236}">
                <a16:creationId xmlns:a16="http://schemas.microsoft.com/office/drawing/2014/main" id="{D432F963-773C-D32A-0B23-0B0E1617D0D1}"/>
              </a:ext>
            </a:extLst>
          </p:cNvPr>
          <p:cNvSpPr txBox="1">
            <a:spLocks/>
          </p:cNvSpPr>
          <p:nvPr/>
        </p:nvSpPr>
        <p:spPr>
          <a:xfrm>
            <a:off x="620876" y="1950524"/>
            <a:ext cx="3868340" cy="27634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pt-BR" sz="1600" dirty="0"/>
              <a:t>Botão “Gostei” do youtube.</a:t>
            </a:r>
          </a:p>
          <a:p>
            <a:pPr>
              <a:buFont typeface="Wingdings" panose="05000000000000000000" pitchFamily="2" charset="2"/>
              <a:buChar char="Ø"/>
            </a:pPr>
            <a:endParaRPr lang="pt-BR" sz="1600" dirty="0"/>
          </a:p>
          <a:p>
            <a:pPr>
              <a:buFont typeface="Wingdings" panose="05000000000000000000" pitchFamily="2" charset="2"/>
              <a:buChar char="Ø"/>
            </a:pPr>
            <a:r>
              <a:rPr lang="pt-BR" sz="1600" dirty="0"/>
              <a:t>Like no Instagram</a:t>
            </a:r>
          </a:p>
          <a:p>
            <a:pPr marL="0" indent="0">
              <a:buFont typeface="Arial" panose="020B0604020202020204" pitchFamily="34" charset="0"/>
              <a:buNone/>
            </a:pPr>
            <a:endParaRPr lang="pt-BR" sz="1600" dirty="0"/>
          </a:p>
          <a:p>
            <a:pPr>
              <a:buFont typeface="Wingdings" panose="05000000000000000000" pitchFamily="2" charset="2"/>
              <a:buChar char="Ø"/>
            </a:pPr>
            <a:r>
              <a:rPr lang="pt-BR" sz="1600" dirty="0"/>
              <a:t>Dizer que a propaganda não é interessante.</a:t>
            </a:r>
          </a:p>
          <a:p>
            <a:pPr marL="0" indent="0">
              <a:buFont typeface="Arial" panose="020B0604020202020204" pitchFamily="34" charset="0"/>
              <a:buNone/>
            </a:pPr>
            <a:endParaRPr lang="pt-BR" sz="1600" dirty="0"/>
          </a:p>
          <a:p>
            <a:pPr>
              <a:buFont typeface="Wingdings" panose="05000000000000000000" pitchFamily="2" charset="2"/>
              <a:buChar char="Ø"/>
            </a:pPr>
            <a:r>
              <a:rPr lang="pt-BR" sz="1600" dirty="0"/>
              <a:t>Avaliação de filmes no IMDB.</a:t>
            </a:r>
          </a:p>
          <a:p>
            <a:pPr>
              <a:buFont typeface="Wingdings" panose="05000000000000000000" pitchFamily="2" charset="2"/>
              <a:buChar char="Ø"/>
            </a:pPr>
            <a:endParaRPr lang="pt-BR" dirty="0"/>
          </a:p>
        </p:txBody>
      </p:sp>
    </p:spTree>
    <p:extLst>
      <p:ext uri="{BB962C8B-B14F-4D97-AF65-F5344CB8AC3E}">
        <p14:creationId xmlns:p14="http://schemas.microsoft.com/office/powerpoint/2010/main" val="3341873267"/>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Lidando com </a:t>
            </a:r>
            <a:r>
              <a:rPr lang="pt-BR" sz="2400" dirty="0" err="1">
                <a:solidFill>
                  <a:srgbClr val="3333FF"/>
                </a:solidFill>
                <a:latin typeface="Source Sans Pro"/>
                <a:ea typeface="Source Sans Pro"/>
                <a:sym typeface="Source Sans Pro"/>
              </a:rPr>
              <a:t>Esparsidade</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738664"/>
          </a:xfrm>
          <a:prstGeom prst="rect">
            <a:avLst/>
          </a:prstGeom>
          <a:noFill/>
        </p:spPr>
        <p:txBody>
          <a:bodyPr wrap="square" rtlCol="0">
            <a:spAutoFit/>
          </a:bodyPr>
          <a:lstStyle/>
          <a:p>
            <a:r>
              <a:rPr lang="pt-BR" sz="1400" dirty="0">
                <a:solidFill>
                  <a:srgbClr val="374151"/>
                </a:solidFill>
              </a:rPr>
              <a:t>A abordagem que vimos anteriormente pode ser útil em dados densos, onde há bastante interação entre usuário e item.</a:t>
            </a:r>
            <a:endParaRPr lang="pt-BR" sz="1400" dirty="0"/>
          </a:p>
        </p:txBody>
      </p:sp>
      <p:pic>
        <p:nvPicPr>
          <p:cNvPr id="11" name="Imagem 10">
            <a:extLst>
              <a:ext uri="{FF2B5EF4-FFF2-40B4-BE49-F238E27FC236}">
                <a16:creationId xmlns:a16="http://schemas.microsoft.com/office/drawing/2014/main" id="{C05948C6-DB8F-7620-7C21-EC99F38052F8}"/>
              </a:ext>
            </a:extLst>
          </p:cNvPr>
          <p:cNvPicPr>
            <a:picLocks noChangeAspect="1"/>
          </p:cNvPicPr>
          <p:nvPr/>
        </p:nvPicPr>
        <p:blipFill>
          <a:blip r:embed="rId2"/>
          <a:stretch>
            <a:fillRect/>
          </a:stretch>
        </p:blipFill>
        <p:spPr>
          <a:xfrm>
            <a:off x="805806" y="1766941"/>
            <a:ext cx="1917892" cy="1846061"/>
          </a:xfrm>
          <a:prstGeom prst="rect">
            <a:avLst/>
          </a:prstGeom>
        </p:spPr>
      </p:pic>
      <p:sp>
        <p:nvSpPr>
          <p:cNvPr id="12" name="CaixaDeTexto 11">
            <a:extLst>
              <a:ext uri="{FF2B5EF4-FFF2-40B4-BE49-F238E27FC236}">
                <a16:creationId xmlns:a16="http://schemas.microsoft.com/office/drawing/2014/main" id="{3B26905F-6A62-1357-FBE5-95EE8F915C00}"/>
              </a:ext>
            </a:extLst>
          </p:cNvPr>
          <p:cNvSpPr txBox="1"/>
          <p:nvPr/>
        </p:nvSpPr>
        <p:spPr>
          <a:xfrm>
            <a:off x="-3536" y="3939988"/>
            <a:ext cx="3536576" cy="307777"/>
          </a:xfrm>
          <a:prstGeom prst="rect">
            <a:avLst/>
          </a:prstGeom>
          <a:noFill/>
        </p:spPr>
        <p:txBody>
          <a:bodyPr wrap="square" rtlCol="0">
            <a:spAutoFit/>
          </a:bodyPr>
          <a:lstStyle/>
          <a:p>
            <a:r>
              <a:rPr lang="pt-BR" sz="1400" dirty="0"/>
              <a:t>Mas e se os dados forem menos cheios?</a:t>
            </a:r>
          </a:p>
        </p:txBody>
      </p:sp>
      <p:cxnSp>
        <p:nvCxnSpPr>
          <p:cNvPr id="14" name="Conector: Angulado 13">
            <a:extLst>
              <a:ext uri="{FF2B5EF4-FFF2-40B4-BE49-F238E27FC236}">
                <a16:creationId xmlns:a16="http://schemas.microsoft.com/office/drawing/2014/main" id="{E6EEE76A-27E0-E5EF-4171-3382E440746A}"/>
              </a:ext>
            </a:extLst>
          </p:cNvPr>
          <p:cNvCxnSpPr>
            <a:cxnSpLocks/>
          </p:cNvCxnSpPr>
          <p:nvPr/>
        </p:nvCxnSpPr>
        <p:spPr>
          <a:xfrm flipV="1">
            <a:off x="2953498" y="1766940"/>
            <a:ext cx="1471784" cy="923031"/>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Imagem 15">
            <a:extLst>
              <a:ext uri="{FF2B5EF4-FFF2-40B4-BE49-F238E27FC236}">
                <a16:creationId xmlns:a16="http://schemas.microsoft.com/office/drawing/2014/main" id="{0949CC92-7E49-2D23-C5A8-FDCDC7338BB6}"/>
              </a:ext>
            </a:extLst>
          </p:cNvPr>
          <p:cNvPicPr>
            <a:picLocks noChangeAspect="1"/>
          </p:cNvPicPr>
          <p:nvPr/>
        </p:nvPicPr>
        <p:blipFill>
          <a:blip r:embed="rId3"/>
          <a:stretch>
            <a:fillRect/>
          </a:stretch>
        </p:blipFill>
        <p:spPr>
          <a:xfrm>
            <a:off x="4683685" y="121684"/>
            <a:ext cx="3427618" cy="3290513"/>
          </a:xfrm>
          <a:prstGeom prst="rect">
            <a:avLst/>
          </a:prstGeom>
        </p:spPr>
      </p:pic>
      <p:sp>
        <p:nvSpPr>
          <p:cNvPr id="17" name="CaixaDeTexto 16">
            <a:extLst>
              <a:ext uri="{FF2B5EF4-FFF2-40B4-BE49-F238E27FC236}">
                <a16:creationId xmlns:a16="http://schemas.microsoft.com/office/drawing/2014/main" id="{6CC0FAC3-17AB-3033-BF4A-08B1706ED506}"/>
              </a:ext>
            </a:extLst>
          </p:cNvPr>
          <p:cNvSpPr txBox="1"/>
          <p:nvPr/>
        </p:nvSpPr>
        <p:spPr>
          <a:xfrm>
            <a:off x="4290182" y="3412197"/>
            <a:ext cx="4668406" cy="738664"/>
          </a:xfrm>
          <a:prstGeom prst="rect">
            <a:avLst/>
          </a:prstGeom>
          <a:noFill/>
        </p:spPr>
        <p:txBody>
          <a:bodyPr wrap="square" rtlCol="0">
            <a:spAutoFit/>
          </a:bodyPr>
          <a:lstStyle/>
          <a:p>
            <a:r>
              <a:rPr lang="pt-BR" sz="1400" dirty="0"/>
              <a:t>Essa é uma grande preocupação num projeto real de recomendação! O número de usuários e itens geralmente é bastante alto e o número de avaliações são baixos</a:t>
            </a:r>
          </a:p>
        </p:txBody>
      </p:sp>
      <p:pic>
        <p:nvPicPr>
          <p:cNvPr id="19" name="Imagem 18">
            <a:extLst>
              <a:ext uri="{FF2B5EF4-FFF2-40B4-BE49-F238E27FC236}">
                <a16:creationId xmlns:a16="http://schemas.microsoft.com/office/drawing/2014/main" id="{52388348-A3F1-E797-9A33-3424943B2B20}"/>
              </a:ext>
            </a:extLst>
          </p:cNvPr>
          <p:cNvPicPr>
            <a:picLocks noChangeAspect="1"/>
          </p:cNvPicPr>
          <p:nvPr/>
        </p:nvPicPr>
        <p:blipFill>
          <a:blip r:embed="rId4"/>
          <a:stretch>
            <a:fillRect/>
          </a:stretch>
        </p:blipFill>
        <p:spPr>
          <a:xfrm>
            <a:off x="4660804" y="4202552"/>
            <a:ext cx="4058216" cy="819264"/>
          </a:xfrm>
          <a:prstGeom prst="rect">
            <a:avLst/>
          </a:prstGeom>
        </p:spPr>
      </p:pic>
    </p:spTree>
    <p:extLst>
      <p:ext uri="{BB962C8B-B14F-4D97-AF65-F5344CB8AC3E}">
        <p14:creationId xmlns:p14="http://schemas.microsoft.com/office/powerpoint/2010/main" val="1127115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Lidando com </a:t>
            </a:r>
            <a:r>
              <a:rPr lang="pt-BR" sz="2400" dirty="0" err="1">
                <a:solidFill>
                  <a:srgbClr val="3333FF"/>
                </a:solidFill>
                <a:latin typeface="Source Sans Pro"/>
                <a:ea typeface="Source Sans Pro"/>
                <a:sym typeface="Source Sans Pro"/>
              </a:rPr>
              <a:t>Esparsidade</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738664"/>
          </a:xfrm>
          <a:prstGeom prst="rect">
            <a:avLst/>
          </a:prstGeom>
          <a:noFill/>
        </p:spPr>
        <p:txBody>
          <a:bodyPr wrap="square" rtlCol="0">
            <a:spAutoFit/>
          </a:bodyPr>
          <a:lstStyle/>
          <a:p>
            <a:r>
              <a:rPr lang="pt-BR" sz="1400" dirty="0">
                <a:solidFill>
                  <a:srgbClr val="374151"/>
                </a:solidFill>
              </a:rPr>
              <a:t>A abordagem que vimos anteriormente pode ser útil em dados densos, onde há bastante interação entre usuário e item.</a:t>
            </a:r>
            <a:endParaRPr lang="pt-BR" sz="1400" dirty="0"/>
          </a:p>
        </p:txBody>
      </p:sp>
      <p:pic>
        <p:nvPicPr>
          <p:cNvPr id="11" name="Imagem 10">
            <a:extLst>
              <a:ext uri="{FF2B5EF4-FFF2-40B4-BE49-F238E27FC236}">
                <a16:creationId xmlns:a16="http://schemas.microsoft.com/office/drawing/2014/main" id="{C05948C6-DB8F-7620-7C21-EC99F38052F8}"/>
              </a:ext>
            </a:extLst>
          </p:cNvPr>
          <p:cNvPicPr>
            <a:picLocks noChangeAspect="1"/>
          </p:cNvPicPr>
          <p:nvPr/>
        </p:nvPicPr>
        <p:blipFill>
          <a:blip r:embed="rId2"/>
          <a:stretch>
            <a:fillRect/>
          </a:stretch>
        </p:blipFill>
        <p:spPr>
          <a:xfrm>
            <a:off x="805806" y="1766941"/>
            <a:ext cx="1917892" cy="1846061"/>
          </a:xfrm>
          <a:prstGeom prst="rect">
            <a:avLst/>
          </a:prstGeom>
        </p:spPr>
      </p:pic>
      <p:sp>
        <p:nvSpPr>
          <p:cNvPr id="12" name="CaixaDeTexto 11">
            <a:extLst>
              <a:ext uri="{FF2B5EF4-FFF2-40B4-BE49-F238E27FC236}">
                <a16:creationId xmlns:a16="http://schemas.microsoft.com/office/drawing/2014/main" id="{3B26905F-6A62-1357-FBE5-95EE8F915C00}"/>
              </a:ext>
            </a:extLst>
          </p:cNvPr>
          <p:cNvSpPr txBox="1"/>
          <p:nvPr/>
        </p:nvSpPr>
        <p:spPr>
          <a:xfrm>
            <a:off x="-3536" y="3939988"/>
            <a:ext cx="3536576" cy="307777"/>
          </a:xfrm>
          <a:prstGeom prst="rect">
            <a:avLst/>
          </a:prstGeom>
          <a:noFill/>
        </p:spPr>
        <p:txBody>
          <a:bodyPr wrap="square" rtlCol="0">
            <a:spAutoFit/>
          </a:bodyPr>
          <a:lstStyle/>
          <a:p>
            <a:r>
              <a:rPr lang="pt-BR" sz="1400" dirty="0"/>
              <a:t>Mas e se os dados forem menos cheios?</a:t>
            </a:r>
          </a:p>
        </p:txBody>
      </p:sp>
      <p:cxnSp>
        <p:nvCxnSpPr>
          <p:cNvPr id="14" name="Conector: Angulado 13">
            <a:extLst>
              <a:ext uri="{FF2B5EF4-FFF2-40B4-BE49-F238E27FC236}">
                <a16:creationId xmlns:a16="http://schemas.microsoft.com/office/drawing/2014/main" id="{E6EEE76A-27E0-E5EF-4171-3382E440746A}"/>
              </a:ext>
            </a:extLst>
          </p:cNvPr>
          <p:cNvCxnSpPr>
            <a:cxnSpLocks/>
          </p:cNvCxnSpPr>
          <p:nvPr/>
        </p:nvCxnSpPr>
        <p:spPr>
          <a:xfrm flipV="1">
            <a:off x="2953498" y="1766940"/>
            <a:ext cx="1471784" cy="923031"/>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Imagem 15">
            <a:extLst>
              <a:ext uri="{FF2B5EF4-FFF2-40B4-BE49-F238E27FC236}">
                <a16:creationId xmlns:a16="http://schemas.microsoft.com/office/drawing/2014/main" id="{0949CC92-7E49-2D23-C5A8-FDCDC7338BB6}"/>
              </a:ext>
            </a:extLst>
          </p:cNvPr>
          <p:cNvPicPr>
            <a:picLocks noChangeAspect="1"/>
          </p:cNvPicPr>
          <p:nvPr/>
        </p:nvPicPr>
        <p:blipFill>
          <a:blip r:embed="rId3"/>
          <a:stretch>
            <a:fillRect/>
          </a:stretch>
        </p:blipFill>
        <p:spPr>
          <a:xfrm>
            <a:off x="4683685" y="121684"/>
            <a:ext cx="3427618" cy="3290513"/>
          </a:xfrm>
          <a:prstGeom prst="rect">
            <a:avLst/>
          </a:prstGeom>
        </p:spPr>
      </p:pic>
      <p:sp>
        <p:nvSpPr>
          <p:cNvPr id="17" name="CaixaDeTexto 16">
            <a:extLst>
              <a:ext uri="{FF2B5EF4-FFF2-40B4-BE49-F238E27FC236}">
                <a16:creationId xmlns:a16="http://schemas.microsoft.com/office/drawing/2014/main" id="{6CC0FAC3-17AB-3033-BF4A-08B1706ED506}"/>
              </a:ext>
            </a:extLst>
          </p:cNvPr>
          <p:cNvSpPr txBox="1"/>
          <p:nvPr/>
        </p:nvSpPr>
        <p:spPr>
          <a:xfrm>
            <a:off x="4290182" y="3412197"/>
            <a:ext cx="4668406" cy="738664"/>
          </a:xfrm>
          <a:prstGeom prst="rect">
            <a:avLst/>
          </a:prstGeom>
          <a:noFill/>
        </p:spPr>
        <p:txBody>
          <a:bodyPr wrap="square" rtlCol="0">
            <a:spAutoFit/>
          </a:bodyPr>
          <a:lstStyle/>
          <a:p>
            <a:r>
              <a:rPr lang="pt-BR" sz="1400" dirty="0"/>
              <a:t>Essa é uma grande preocupação num projeto real de recomendação! O número de usuários e itens geralmente é bastante alto e o número de avaliações são baixos</a:t>
            </a:r>
          </a:p>
        </p:txBody>
      </p:sp>
      <p:pic>
        <p:nvPicPr>
          <p:cNvPr id="19" name="Imagem 18">
            <a:extLst>
              <a:ext uri="{FF2B5EF4-FFF2-40B4-BE49-F238E27FC236}">
                <a16:creationId xmlns:a16="http://schemas.microsoft.com/office/drawing/2014/main" id="{52388348-A3F1-E797-9A33-3424943B2B20}"/>
              </a:ext>
            </a:extLst>
          </p:cNvPr>
          <p:cNvPicPr>
            <a:picLocks noChangeAspect="1"/>
          </p:cNvPicPr>
          <p:nvPr/>
        </p:nvPicPr>
        <p:blipFill>
          <a:blip r:embed="rId4"/>
          <a:stretch>
            <a:fillRect/>
          </a:stretch>
        </p:blipFill>
        <p:spPr>
          <a:xfrm>
            <a:off x="4660804" y="4202552"/>
            <a:ext cx="4058216" cy="819264"/>
          </a:xfrm>
          <a:prstGeom prst="rect">
            <a:avLst/>
          </a:prstGeom>
        </p:spPr>
      </p:pic>
      <p:sp>
        <p:nvSpPr>
          <p:cNvPr id="3" name="CaixaDeTexto 2">
            <a:extLst>
              <a:ext uri="{FF2B5EF4-FFF2-40B4-BE49-F238E27FC236}">
                <a16:creationId xmlns:a16="http://schemas.microsoft.com/office/drawing/2014/main" id="{D60C799A-CAC8-AF10-1DE0-C5947467CD46}"/>
              </a:ext>
            </a:extLst>
          </p:cNvPr>
          <p:cNvSpPr txBox="1"/>
          <p:nvPr/>
        </p:nvSpPr>
        <p:spPr>
          <a:xfrm>
            <a:off x="-3536" y="4555242"/>
            <a:ext cx="3536576" cy="307777"/>
          </a:xfrm>
          <a:prstGeom prst="rect">
            <a:avLst/>
          </a:prstGeom>
          <a:noFill/>
        </p:spPr>
        <p:txBody>
          <a:bodyPr wrap="square" rtlCol="0">
            <a:spAutoFit/>
          </a:bodyPr>
          <a:lstStyle/>
          <a:p>
            <a:r>
              <a:rPr lang="pt-BR" sz="1400" dirty="0"/>
              <a:t>Como lidamos com isso?</a:t>
            </a:r>
          </a:p>
        </p:txBody>
      </p:sp>
    </p:spTree>
    <p:extLst>
      <p:ext uri="{BB962C8B-B14F-4D97-AF65-F5344CB8AC3E}">
        <p14:creationId xmlns:p14="http://schemas.microsoft.com/office/powerpoint/2010/main" val="16319791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Motivação para o Método </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2893100"/>
          </a:xfrm>
          <a:prstGeom prst="rect">
            <a:avLst/>
          </a:prstGeom>
          <a:noFill/>
        </p:spPr>
        <p:txBody>
          <a:bodyPr wrap="square" rtlCol="0">
            <a:spAutoFit/>
          </a:bodyPr>
          <a:lstStyle/>
          <a:p>
            <a:r>
              <a:rPr lang="pt-BR" sz="1400" dirty="0">
                <a:solidFill>
                  <a:srgbClr val="374151"/>
                </a:solidFill>
              </a:rPr>
              <a:t>As avaliações podem não ser tão complicadas quanto aparentam ser!</a:t>
            </a:r>
          </a:p>
          <a:p>
            <a:pPr marL="742950" lvl="1" indent="-285750">
              <a:buFont typeface="Arial" panose="020B0604020202020204" pitchFamily="34" charset="0"/>
              <a:buChar char="•"/>
            </a:pPr>
            <a:r>
              <a:rPr lang="pt-BR" sz="1400" dirty="0">
                <a:solidFill>
                  <a:srgbClr val="374151"/>
                </a:solidFill>
              </a:rPr>
              <a:t>Se eu gosto de Homem aranha e Superman isso indica que eu tenho uma preferência.</a:t>
            </a: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r>
              <a:rPr lang="pt-BR" sz="1400" dirty="0">
                <a:solidFill>
                  <a:srgbClr val="374151"/>
                </a:solidFill>
              </a:rPr>
              <a:t>Não necessariamente são opiniões separadas.</a:t>
            </a: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endParaRPr lang="pt-BR" sz="1400" dirty="0">
              <a:solidFill>
                <a:srgbClr val="374151"/>
              </a:solidFill>
            </a:endParaRPr>
          </a:p>
          <a:p>
            <a:r>
              <a:rPr lang="pt-BR" sz="1400" dirty="0">
                <a:solidFill>
                  <a:srgbClr val="374151"/>
                </a:solidFill>
              </a:rPr>
              <a:t>Complexidade computacional</a:t>
            </a:r>
          </a:p>
          <a:p>
            <a:endParaRPr lang="pt-BR" sz="1400" dirty="0">
              <a:solidFill>
                <a:srgbClr val="374151"/>
              </a:solidFill>
            </a:endParaRPr>
          </a:p>
        </p:txBody>
      </p:sp>
    </p:spTree>
    <p:extLst>
      <p:ext uri="{BB962C8B-B14F-4D97-AF65-F5344CB8AC3E}">
        <p14:creationId xmlns:p14="http://schemas.microsoft.com/office/powerpoint/2010/main" val="2828642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Motivação para o Método </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2893100"/>
          </a:xfrm>
          <a:prstGeom prst="rect">
            <a:avLst/>
          </a:prstGeom>
          <a:noFill/>
        </p:spPr>
        <p:txBody>
          <a:bodyPr wrap="square" rtlCol="0">
            <a:spAutoFit/>
          </a:bodyPr>
          <a:lstStyle/>
          <a:p>
            <a:r>
              <a:rPr lang="pt-BR" sz="1400" dirty="0">
                <a:solidFill>
                  <a:srgbClr val="374151"/>
                </a:solidFill>
              </a:rPr>
              <a:t>As avaliações podem não ser tão complicadas quanto aparentam ser!</a:t>
            </a:r>
          </a:p>
          <a:p>
            <a:pPr marL="742950" lvl="1" indent="-285750">
              <a:buFont typeface="Arial" panose="020B0604020202020204" pitchFamily="34" charset="0"/>
              <a:buChar char="•"/>
            </a:pPr>
            <a:r>
              <a:rPr lang="pt-BR" sz="1400" dirty="0">
                <a:solidFill>
                  <a:srgbClr val="374151"/>
                </a:solidFill>
              </a:rPr>
              <a:t>Se eu gosto de Homem aranha e Superman isso indica que eu tenho uma preferência.</a:t>
            </a: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r>
              <a:rPr lang="pt-BR" sz="1400" dirty="0">
                <a:solidFill>
                  <a:srgbClr val="374151"/>
                </a:solidFill>
              </a:rPr>
              <a:t>Não necessariamente são opiniões separadas.</a:t>
            </a: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endParaRPr lang="pt-BR" sz="1400" dirty="0">
              <a:solidFill>
                <a:srgbClr val="374151"/>
              </a:solidFill>
            </a:endParaRPr>
          </a:p>
          <a:p>
            <a:pPr marL="742950" lvl="1" indent="-285750">
              <a:buFont typeface="Arial" panose="020B0604020202020204" pitchFamily="34" charset="0"/>
              <a:buChar char="•"/>
            </a:pPr>
            <a:endParaRPr lang="pt-BR" sz="1400" dirty="0">
              <a:solidFill>
                <a:srgbClr val="374151"/>
              </a:solidFill>
            </a:endParaRPr>
          </a:p>
          <a:p>
            <a:r>
              <a:rPr lang="pt-BR" sz="1400" dirty="0">
                <a:solidFill>
                  <a:srgbClr val="374151"/>
                </a:solidFill>
              </a:rPr>
              <a:t>Complexidade computacional</a:t>
            </a:r>
          </a:p>
          <a:p>
            <a:endParaRPr lang="pt-BR" sz="1400" dirty="0">
              <a:solidFill>
                <a:srgbClr val="374151"/>
              </a:solidFill>
            </a:endParaRPr>
          </a:p>
        </p:txBody>
      </p:sp>
      <p:sp>
        <p:nvSpPr>
          <p:cNvPr id="7" name="CaixaDeTexto 6">
            <a:extLst>
              <a:ext uri="{FF2B5EF4-FFF2-40B4-BE49-F238E27FC236}">
                <a16:creationId xmlns:a16="http://schemas.microsoft.com/office/drawing/2014/main" id="{A13827DB-36C4-DE4F-E16B-7D0CAAD0256B}"/>
              </a:ext>
            </a:extLst>
          </p:cNvPr>
          <p:cNvSpPr txBox="1"/>
          <p:nvPr/>
        </p:nvSpPr>
        <p:spPr>
          <a:xfrm>
            <a:off x="4373656" y="835538"/>
            <a:ext cx="4619064" cy="1600438"/>
          </a:xfrm>
          <a:prstGeom prst="rect">
            <a:avLst/>
          </a:prstGeom>
          <a:noFill/>
        </p:spPr>
        <p:txBody>
          <a:bodyPr wrap="square">
            <a:spAutoFit/>
          </a:bodyPr>
          <a:lstStyle/>
          <a:p>
            <a:r>
              <a:rPr lang="pt-BR" sz="1400" dirty="0">
                <a:solidFill>
                  <a:srgbClr val="374151"/>
                </a:solidFill>
              </a:rPr>
              <a:t>A Matriz de ratings é uma representação compactada dos gostos dos usuários e das descrições dos itens. </a:t>
            </a:r>
          </a:p>
          <a:p>
            <a:endParaRPr lang="pt-BR" sz="1400" dirty="0">
              <a:solidFill>
                <a:srgbClr val="374151"/>
              </a:solidFill>
            </a:endParaRPr>
          </a:p>
          <a:p>
            <a:r>
              <a:rPr lang="pt-BR" sz="1400" dirty="0">
                <a:solidFill>
                  <a:srgbClr val="374151"/>
                </a:solidFill>
              </a:rPr>
              <a:t>O ideal seria ter representação compactas dos gostos dos usuários e das descrições dos itens. </a:t>
            </a:r>
          </a:p>
          <a:p>
            <a:endParaRPr lang="pt-BR" sz="1400" dirty="0">
              <a:solidFill>
                <a:srgbClr val="374151"/>
              </a:solidFill>
            </a:endParaRPr>
          </a:p>
          <a:p>
            <a:r>
              <a:rPr lang="pt-BR" sz="1400" dirty="0">
                <a:solidFill>
                  <a:srgbClr val="374151"/>
                </a:solidFill>
              </a:rPr>
              <a:t>Mas como?</a:t>
            </a:r>
          </a:p>
        </p:txBody>
      </p:sp>
    </p:spTree>
    <p:extLst>
      <p:ext uri="{BB962C8B-B14F-4D97-AF65-F5344CB8AC3E}">
        <p14:creationId xmlns:p14="http://schemas.microsoft.com/office/powerpoint/2010/main" val="36142510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5" name="CaixaDeTexto 4">
            <a:extLst>
              <a:ext uri="{FF2B5EF4-FFF2-40B4-BE49-F238E27FC236}">
                <a16:creationId xmlns:a16="http://schemas.microsoft.com/office/drawing/2014/main" id="{CFCADC70-A9E9-D784-4C97-E5931FE4E54E}"/>
              </a:ext>
            </a:extLst>
          </p:cNvPr>
          <p:cNvSpPr txBox="1"/>
          <p:nvPr/>
        </p:nvSpPr>
        <p:spPr>
          <a:xfrm>
            <a:off x="0" y="701067"/>
            <a:ext cx="4619064" cy="738664"/>
          </a:xfrm>
          <a:prstGeom prst="rect">
            <a:avLst/>
          </a:prstGeom>
          <a:noFill/>
        </p:spPr>
        <p:txBody>
          <a:bodyPr wrap="square">
            <a:spAutoFit/>
          </a:bodyPr>
          <a:lstStyle/>
          <a:p>
            <a:r>
              <a:rPr lang="pt-BR" sz="1400" b="0" i="0" dirty="0">
                <a:solidFill>
                  <a:srgbClr val="374151"/>
                </a:solidFill>
                <a:effectLst/>
              </a:rPr>
              <a:t>A fatoração de matrizes é uma técnica matemática que decompõe uma matriz em outras matrizes menores (como decompor um número).</a:t>
            </a:r>
            <a:endParaRPr lang="pt-BR" sz="1400" dirty="0"/>
          </a:p>
        </p:txBody>
      </p:sp>
      <p:sp>
        <p:nvSpPr>
          <p:cNvPr id="8" name="CaixaDeTexto 7">
            <a:extLst>
              <a:ext uri="{FF2B5EF4-FFF2-40B4-BE49-F238E27FC236}">
                <a16:creationId xmlns:a16="http://schemas.microsoft.com/office/drawing/2014/main" id="{C47550DA-318D-F010-4C6F-C120A04581B3}"/>
              </a:ext>
            </a:extLst>
          </p:cNvPr>
          <p:cNvSpPr txBox="1"/>
          <p:nvPr/>
        </p:nvSpPr>
        <p:spPr>
          <a:xfrm>
            <a:off x="0" y="1345310"/>
            <a:ext cx="4619064" cy="523220"/>
          </a:xfrm>
          <a:prstGeom prst="rect">
            <a:avLst/>
          </a:prstGeom>
          <a:noFill/>
        </p:spPr>
        <p:txBody>
          <a:bodyPr wrap="square">
            <a:spAutoFit/>
          </a:bodyPr>
          <a:lstStyle/>
          <a:p>
            <a:r>
              <a:rPr lang="pt-BR" sz="1400" b="0" i="0" dirty="0">
                <a:solidFill>
                  <a:srgbClr val="374151"/>
                </a:solidFill>
                <a:effectLst/>
              </a:rPr>
              <a:t>A ideia é que a matriz original possa ser recuperada a partir da multiplicação destas matrizes menores.</a:t>
            </a:r>
            <a:endParaRPr lang="pt-BR" sz="1400" dirty="0"/>
          </a:p>
        </p:txBody>
      </p:sp>
    </p:spTree>
    <p:extLst>
      <p:ext uri="{BB962C8B-B14F-4D97-AF65-F5344CB8AC3E}">
        <p14:creationId xmlns:p14="http://schemas.microsoft.com/office/powerpoint/2010/main" val="25733083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5" name="CaixaDeTexto 4">
            <a:extLst>
              <a:ext uri="{FF2B5EF4-FFF2-40B4-BE49-F238E27FC236}">
                <a16:creationId xmlns:a16="http://schemas.microsoft.com/office/drawing/2014/main" id="{CFCADC70-A9E9-D784-4C97-E5931FE4E54E}"/>
              </a:ext>
            </a:extLst>
          </p:cNvPr>
          <p:cNvSpPr txBox="1"/>
          <p:nvPr/>
        </p:nvSpPr>
        <p:spPr>
          <a:xfrm>
            <a:off x="0" y="701067"/>
            <a:ext cx="4619064" cy="523220"/>
          </a:xfrm>
          <a:prstGeom prst="rect">
            <a:avLst/>
          </a:prstGeom>
          <a:noFill/>
        </p:spPr>
        <p:txBody>
          <a:bodyPr wrap="square">
            <a:spAutoFit/>
          </a:bodyPr>
          <a:lstStyle/>
          <a:p>
            <a:r>
              <a:rPr lang="pt-BR" sz="1400" b="0" i="0" dirty="0">
                <a:solidFill>
                  <a:srgbClr val="374151"/>
                </a:solidFill>
                <a:effectLst/>
              </a:rPr>
              <a:t>A fatoração de matrizes é uma técnica matemática que decompõe uma matriz em outras matrizes menores.</a:t>
            </a:r>
            <a:endParaRPr lang="pt-BR" sz="1400" dirty="0"/>
          </a:p>
        </p:txBody>
      </p:sp>
      <p:sp>
        <p:nvSpPr>
          <p:cNvPr id="8" name="CaixaDeTexto 7">
            <a:extLst>
              <a:ext uri="{FF2B5EF4-FFF2-40B4-BE49-F238E27FC236}">
                <a16:creationId xmlns:a16="http://schemas.microsoft.com/office/drawing/2014/main" id="{C47550DA-318D-F010-4C6F-C120A04581B3}"/>
              </a:ext>
            </a:extLst>
          </p:cNvPr>
          <p:cNvSpPr txBox="1"/>
          <p:nvPr/>
        </p:nvSpPr>
        <p:spPr>
          <a:xfrm>
            <a:off x="0" y="1224287"/>
            <a:ext cx="4619064" cy="523220"/>
          </a:xfrm>
          <a:prstGeom prst="rect">
            <a:avLst/>
          </a:prstGeom>
          <a:noFill/>
        </p:spPr>
        <p:txBody>
          <a:bodyPr wrap="square">
            <a:spAutoFit/>
          </a:bodyPr>
          <a:lstStyle/>
          <a:p>
            <a:r>
              <a:rPr lang="pt-BR" sz="1400" b="0" i="0" dirty="0">
                <a:solidFill>
                  <a:srgbClr val="374151"/>
                </a:solidFill>
                <a:effectLst/>
              </a:rPr>
              <a:t>A ideia é que a matriz original possa ser recuperada a partir da multiplicação destas matrizes menores.</a:t>
            </a:r>
            <a:endParaRPr lang="pt-BR" sz="1400" dirty="0"/>
          </a:p>
        </p:txBody>
      </p:sp>
      <p:pic>
        <p:nvPicPr>
          <p:cNvPr id="1026" name="Picture 2" descr="Recommender Systems: Matrix Factorization from scratch | by Aakanksha NS |  Towards Data Science">
            <a:extLst>
              <a:ext uri="{FF2B5EF4-FFF2-40B4-BE49-F238E27FC236}">
                <a16:creationId xmlns:a16="http://schemas.microsoft.com/office/drawing/2014/main" id="{B765961F-3635-ABB2-8598-D6A1CEC64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5354"/>
            <a:ext cx="4753535" cy="230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5" name="CaixaDeTexto 4">
            <a:extLst>
              <a:ext uri="{FF2B5EF4-FFF2-40B4-BE49-F238E27FC236}">
                <a16:creationId xmlns:a16="http://schemas.microsoft.com/office/drawing/2014/main" id="{CFCADC70-A9E9-D784-4C97-E5931FE4E54E}"/>
              </a:ext>
            </a:extLst>
          </p:cNvPr>
          <p:cNvSpPr txBox="1"/>
          <p:nvPr/>
        </p:nvSpPr>
        <p:spPr>
          <a:xfrm>
            <a:off x="0" y="701067"/>
            <a:ext cx="4619064" cy="523220"/>
          </a:xfrm>
          <a:prstGeom prst="rect">
            <a:avLst/>
          </a:prstGeom>
          <a:noFill/>
        </p:spPr>
        <p:txBody>
          <a:bodyPr wrap="square">
            <a:spAutoFit/>
          </a:bodyPr>
          <a:lstStyle/>
          <a:p>
            <a:r>
              <a:rPr lang="pt-BR" sz="1400" b="0" i="0" dirty="0">
                <a:solidFill>
                  <a:srgbClr val="374151"/>
                </a:solidFill>
                <a:effectLst/>
              </a:rPr>
              <a:t>A fatoração de matrizes é uma técnica matemática que decompõe uma matriz em outras matrizes menores.</a:t>
            </a:r>
            <a:endParaRPr lang="pt-BR" sz="1400" dirty="0"/>
          </a:p>
        </p:txBody>
      </p:sp>
      <p:sp>
        <p:nvSpPr>
          <p:cNvPr id="8" name="CaixaDeTexto 7">
            <a:extLst>
              <a:ext uri="{FF2B5EF4-FFF2-40B4-BE49-F238E27FC236}">
                <a16:creationId xmlns:a16="http://schemas.microsoft.com/office/drawing/2014/main" id="{C47550DA-318D-F010-4C6F-C120A04581B3}"/>
              </a:ext>
            </a:extLst>
          </p:cNvPr>
          <p:cNvSpPr txBox="1"/>
          <p:nvPr/>
        </p:nvSpPr>
        <p:spPr>
          <a:xfrm>
            <a:off x="0" y="1224287"/>
            <a:ext cx="4619064" cy="523220"/>
          </a:xfrm>
          <a:prstGeom prst="rect">
            <a:avLst/>
          </a:prstGeom>
          <a:noFill/>
        </p:spPr>
        <p:txBody>
          <a:bodyPr wrap="square">
            <a:spAutoFit/>
          </a:bodyPr>
          <a:lstStyle/>
          <a:p>
            <a:r>
              <a:rPr lang="pt-BR" sz="1400" b="0" i="0" dirty="0">
                <a:solidFill>
                  <a:srgbClr val="374151"/>
                </a:solidFill>
                <a:effectLst/>
              </a:rPr>
              <a:t>A ideia é que a matriz original possa ser recuperada a partir da multiplicação destas matrizes menores.</a:t>
            </a:r>
            <a:endParaRPr lang="pt-BR" sz="1400" dirty="0"/>
          </a:p>
        </p:txBody>
      </p:sp>
      <p:pic>
        <p:nvPicPr>
          <p:cNvPr id="1026" name="Picture 2" descr="Recommender Systems: Matrix Factorization from scratch | by Aakanksha NS |  Towards Data Science">
            <a:extLst>
              <a:ext uri="{FF2B5EF4-FFF2-40B4-BE49-F238E27FC236}">
                <a16:creationId xmlns:a16="http://schemas.microsoft.com/office/drawing/2014/main" id="{B765961F-3635-ABB2-8598-D6A1CEC64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5354"/>
            <a:ext cx="4753535" cy="2305795"/>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A8184D27-5FBC-5F99-A136-8814E0263534}"/>
              </a:ext>
            </a:extLst>
          </p:cNvPr>
          <p:cNvSpPr txBox="1"/>
          <p:nvPr/>
        </p:nvSpPr>
        <p:spPr>
          <a:xfrm>
            <a:off x="5015751" y="2751743"/>
            <a:ext cx="3818965" cy="523220"/>
          </a:xfrm>
          <a:prstGeom prst="rect">
            <a:avLst/>
          </a:prstGeom>
          <a:noFill/>
        </p:spPr>
        <p:txBody>
          <a:bodyPr wrap="square" rtlCol="0">
            <a:spAutoFit/>
          </a:bodyPr>
          <a:lstStyle/>
          <a:p>
            <a:r>
              <a:rPr lang="pt-BR" sz="1400" dirty="0"/>
              <a:t>Dessa forma, estamos recuperando a nossa matriz original preenchida!</a:t>
            </a:r>
          </a:p>
        </p:txBody>
      </p:sp>
    </p:spTree>
    <p:extLst>
      <p:ext uri="{BB962C8B-B14F-4D97-AF65-F5344CB8AC3E}">
        <p14:creationId xmlns:p14="http://schemas.microsoft.com/office/powerpoint/2010/main" val="3721267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5" name="CaixaDeTexto 4">
            <a:extLst>
              <a:ext uri="{FF2B5EF4-FFF2-40B4-BE49-F238E27FC236}">
                <a16:creationId xmlns:a16="http://schemas.microsoft.com/office/drawing/2014/main" id="{CFCADC70-A9E9-D784-4C97-E5931FE4E54E}"/>
              </a:ext>
            </a:extLst>
          </p:cNvPr>
          <p:cNvSpPr txBox="1"/>
          <p:nvPr/>
        </p:nvSpPr>
        <p:spPr>
          <a:xfrm>
            <a:off x="0" y="701067"/>
            <a:ext cx="4619064" cy="523220"/>
          </a:xfrm>
          <a:prstGeom prst="rect">
            <a:avLst/>
          </a:prstGeom>
          <a:noFill/>
        </p:spPr>
        <p:txBody>
          <a:bodyPr wrap="square">
            <a:spAutoFit/>
          </a:bodyPr>
          <a:lstStyle/>
          <a:p>
            <a:r>
              <a:rPr lang="pt-BR" sz="1400" b="0" i="0" dirty="0">
                <a:solidFill>
                  <a:srgbClr val="374151"/>
                </a:solidFill>
                <a:effectLst/>
              </a:rPr>
              <a:t>A fatoração de matrizes é uma técnica matemática que decompõe uma matriz em outras matrizes menores.</a:t>
            </a:r>
            <a:endParaRPr lang="pt-BR" sz="1400" dirty="0"/>
          </a:p>
        </p:txBody>
      </p:sp>
      <p:sp>
        <p:nvSpPr>
          <p:cNvPr id="8" name="CaixaDeTexto 7">
            <a:extLst>
              <a:ext uri="{FF2B5EF4-FFF2-40B4-BE49-F238E27FC236}">
                <a16:creationId xmlns:a16="http://schemas.microsoft.com/office/drawing/2014/main" id="{C47550DA-318D-F010-4C6F-C120A04581B3}"/>
              </a:ext>
            </a:extLst>
          </p:cNvPr>
          <p:cNvSpPr txBox="1"/>
          <p:nvPr/>
        </p:nvSpPr>
        <p:spPr>
          <a:xfrm>
            <a:off x="0" y="1224287"/>
            <a:ext cx="4619064" cy="523220"/>
          </a:xfrm>
          <a:prstGeom prst="rect">
            <a:avLst/>
          </a:prstGeom>
          <a:noFill/>
        </p:spPr>
        <p:txBody>
          <a:bodyPr wrap="square">
            <a:spAutoFit/>
          </a:bodyPr>
          <a:lstStyle/>
          <a:p>
            <a:r>
              <a:rPr lang="pt-BR" sz="1400" b="0" i="0" dirty="0">
                <a:solidFill>
                  <a:srgbClr val="374151"/>
                </a:solidFill>
                <a:effectLst/>
              </a:rPr>
              <a:t>A ideia é que a matriz original possa ser recuperada a partir da multiplicação destas matrizes menores.</a:t>
            </a:r>
            <a:endParaRPr lang="pt-BR" sz="1400" dirty="0"/>
          </a:p>
        </p:txBody>
      </p:sp>
      <p:pic>
        <p:nvPicPr>
          <p:cNvPr id="1026" name="Picture 2" descr="Recommender Systems: Matrix Factorization from scratch | by Aakanksha NS |  Towards Data Science">
            <a:extLst>
              <a:ext uri="{FF2B5EF4-FFF2-40B4-BE49-F238E27FC236}">
                <a16:creationId xmlns:a16="http://schemas.microsoft.com/office/drawing/2014/main" id="{B765961F-3635-ABB2-8598-D6A1CEC64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5354"/>
            <a:ext cx="4753535" cy="2305795"/>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A8184D27-5FBC-5F99-A136-8814E0263534}"/>
              </a:ext>
            </a:extLst>
          </p:cNvPr>
          <p:cNvSpPr txBox="1"/>
          <p:nvPr/>
        </p:nvSpPr>
        <p:spPr>
          <a:xfrm>
            <a:off x="5015751" y="2751743"/>
            <a:ext cx="3818965" cy="523220"/>
          </a:xfrm>
          <a:prstGeom prst="rect">
            <a:avLst/>
          </a:prstGeom>
          <a:noFill/>
        </p:spPr>
        <p:txBody>
          <a:bodyPr wrap="square" rtlCol="0">
            <a:spAutoFit/>
          </a:bodyPr>
          <a:lstStyle/>
          <a:p>
            <a:r>
              <a:rPr lang="pt-BR" sz="1400" dirty="0"/>
              <a:t>Dessa forma, estamos recuperando a nossa matriz original preenchida!</a:t>
            </a:r>
          </a:p>
        </p:txBody>
      </p:sp>
      <p:sp>
        <p:nvSpPr>
          <p:cNvPr id="4" name="CaixaDeTexto 3">
            <a:extLst>
              <a:ext uri="{FF2B5EF4-FFF2-40B4-BE49-F238E27FC236}">
                <a16:creationId xmlns:a16="http://schemas.microsoft.com/office/drawing/2014/main" id="{F55A9B62-2658-3E12-A114-E02CCCDF0CF0}"/>
              </a:ext>
            </a:extLst>
          </p:cNvPr>
          <p:cNvSpPr txBox="1"/>
          <p:nvPr/>
        </p:nvSpPr>
        <p:spPr>
          <a:xfrm>
            <a:off x="5015751" y="3353826"/>
            <a:ext cx="3449171"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 número de valores (k) em cada dimensão são chamados de Rank da matriz e devem ser iguais!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Podem ser decididos por nós.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São chamados de </a:t>
            </a:r>
            <a:r>
              <a:rPr lang="pt-BR" sz="1400" dirty="0" err="1"/>
              <a:t>Latent</a:t>
            </a:r>
            <a:r>
              <a:rPr lang="pt-BR" sz="1400" dirty="0"/>
              <a:t> Features</a:t>
            </a:r>
          </a:p>
        </p:txBody>
      </p:sp>
    </p:spTree>
    <p:extLst>
      <p:ext uri="{BB962C8B-B14F-4D97-AF65-F5344CB8AC3E}">
        <p14:creationId xmlns:p14="http://schemas.microsoft.com/office/powerpoint/2010/main" val="2827678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SVD </a:t>
            </a:r>
            <a:endParaRPr lang="pt-BR"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09096"/>
            <a:ext cx="3939988" cy="1384995"/>
          </a:xfrm>
          <a:prstGeom prst="rect">
            <a:avLst/>
          </a:prstGeom>
          <a:noFill/>
        </p:spPr>
        <p:txBody>
          <a:bodyPr wrap="square" rtlCol="0">
            <a:spAutoFit/>
          </a:bodyPr>
          <a:lstStyle/>
          <a:p>
            <a:r>
              <a:rPr lang="pt-BR" sz="1400" b="0" i="0" dirty="0">
                <a:solidFill>
                  <a:srgbClr val="252525"/>
                </a:solidFill>
                <a:effectLst/>
              </a:rPr>
              <a:t>Existem muitas maneiras de encontrar os fatores de uma matriz, mas usaremos uma técnica chamada decomposição de valor singular SVD (</a:t>
            </a:r>
            <a:r>
              <a:rPr lang="pt-BR" sz="1400" b="0" i="0" dirty="0">
                <a:solidFill>
                  <a:srgbClr val="374151"/>
                </a:solidFill>
                <a:effectLst/>
              </a:rPr>
              <a:t>Singular </a:t>
            </a:r>
            <a:r>
              <a:rPr lang="pt-BR" sz="1400" b="0" i="0" dirty="0" err="1">
                <a:solidFill>
                  <a:srgbClr val="374151"/>
                </a:solidFill>
                <a:effectLst/>
              </a:rPr>
              <a:t>Value</a:t>
            </a:r>
            <a:r>
              <a:rPr lang="pt-BR" sz="1400" b="0" i="0" dirty="0">
                <a:solidFill>
                  <a:srgbClr val="374151"/>
                </a:solidFill>
                <a:effectLst/>
              </a:rPr>
              <a:t> </a:t>
            </a:r>
            <a:r>
              <a:rPr lang="pt-BR" sz="1400" b="0" i="0" dirty="0" err="1">
                <a:solidFill>
                  <a:srgbClr val="374151"/>
                </a:solidFill>
                <a:effectLst/>
              </a:rPr>
              <a:t>Decomposition</a:t>
            </a:r>
            <a:r>
              <a:rPr lang="pt-BR" sz="1400" b="0" i="0" dirty="0">
                <a:solidFill>
                  <a:srgbClr val="374151"/>
                </a:solidFill>
                <a:effectLst/>
              </a:rPr>
              <a:t>)</a:t>
            </a:r>
          </a:p>
          <a:p>
            <a:endParaRPr lang="pt-BR" sz="1400" dirty="0">
              <a:solidFill>
                <a:srgbClr val="374151"/>
              </a:solidFill>
            </a:endParaRPr>
          </a:p>
          <a:p>
            <a:r>
              <a:rPr lang="pt-BR" sz="1400" dirty="0">
                <a:solidFill>
                  <a:srgbClr val="374151"/>
                </a:solidFill>
              </a:rPr>
              <a:t>Esse método vai achar os fatores para sua matriz.</a:t>
            </a:r>
            <a:endParaRPr lang="pt-BR" sz="1400" dirty="0"/>
          </a:p>
        </p:txBody>
      </p:sp>
    </p:spTree>
    <p:extLst>
      <p:ext uri="{BB962C8B-B14F-4D97-AF65-F5344CB8AC3E}">
        <p14:creationId xmlns:p14="http://schemas.microsoft.com/office/powerpoint/2010/main" val="38499323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SVD </a:t>
            </a:r>
            <a:endParaRPr lang="pt-BR"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09096"/>
            <a:ext cx="3939988" cy="1384995"/>
          </a:xfrm>
          <a:prstGeom prst="rect">
            <a:avLst/>
          </a:prstGeom>
          <a:noFill/>
        </p:spPr>
        <p:txBody>
          <a:bodyPr wrap="square" rtlCol="0">
            <a:spAutoFit/>
          </a:bodyPr>
          <a:lstStyle/>
          <a:p>
            <a:r>
              <a:rPr lang="pt-BR" sz="1400" b="0" i="0" dirty="0">
                <a:solidFill>
                  <a:srgbClr val="252525"/>
                </a:solidFill>
                <a:effectLst/>
              </a:rPr>
              <a:t>Existem muitas maneiras de encontrar os fatores de uma matriz, mas usaremos uma técnica chamada decomposição de valor singular SVD (</a:t>
            </a:r>
            <a:r>
              <a:rPr lang="pt-BR" sz="1400" b="0" i="0" dirty="0">
                <a:solidFill>
                  <a:srgbClr val="374151"/>
                </a:solidFill>
                <a:effectLst/>
              </a:rPr>
              <a:t>Singular </a:t>
            </a:r>
            <a:r>
              <a:rPr lang="pt-BR" sz="1400" b="0" i="0" dirty="0" err="1">
                <a:solidFill>
                  <a:srgbClr val="374151"/>
                </a:solidFill>
                <a:effectLst/>
              </a:rPr>
              <a:t>Value</a:t>
            </a:r>
            <a:r>
              <a:rPr lang="pt-BR" sz="1400" b="0" i="0" dirty="0">
                <a:solidFill>
                  <a:srgbClr val="374151"/>
                </a:solidFill>
                <a:effectLst/>
              </a:rPr>
              <a:t> </a:t>
            </a:r>
            <a:r>
              <a:rPr lang="pt-BR" sz="1400" b="0" i="0" dirty="0" err="1">
                <a:solidFill>
                  <a:srgbClr val="374151"/>
                </a:solidFill>
                <a:effectLst/>
              </a:rPr>
              <a:t>Decomposition</a:t>
            </a:r>
            <a:r>
              <a:rPr lang="pt-BR" sz="1400" b="0" i="0" dirty="0">
                <a:solidFill>
                  <a:srgbClr val="374151"/>
                </a:solidFill>
                <a:effectLst/>
              </a:rPr>
              <a:t>)</a:t>
            </a:r>
          </a:p>
          <a:p>
            <a:endParaRPr lang="pt-BR" sz="1400" dirty="0">
              <a:solidFill>
                <a:srgbClr val="374151"/>
              </a:solidFill>
            </a:endParaRPr>
          </a:p>
          <a:p>
            <a:r>
              <a:rPr lang="pt-BR" sz="1400" dirty="0">
                <a:solidFill>
                  <a:srgbClr val="374151"/>
                </a:solidFill>
              </a:rPr>
              <a:t>Esse método vai achar os fatores para sua matriz.</a:t>
            </a:r>
            <a:endParaRPr lang="pt-BR" sz="1400" dirty="0"/>
          </a:p>
        </p:txBody>
      </p:sp>
      <p:pic>
        <p:nvPicPr>
          <p:cNvPr id="9" name="Imagem 8">
            <a:extLst>
              <a:ext uri="{FF2B5EF4-FFF2-40B4-BE49-F238E27FC236}">
                <a16:creationId xmlns:a16="http://schemas.microsoft.com/office/drawing/2014/main" id="{EF5F2AB5-059F-BDD1-8C71-53B8C1056947}"/>
              </a:ext>
            </a:extLst>
          </p:cNvPr>
          <p:cNvPicPr>
            <a:picLocks noChangeAspect="1"/>
          </p:cNvPicPr>
          <p:nvPr/>
        </p:nvPicPr>
        <p:blipFill>
          <a:blip r:embed="rId2"/>
          <a:stretch>
            <a:fillRect/>
          </a:stretch>
        </p:blipFill>
        <p:spPr>
          <a:xfrm>
            <a:off x="182254" y="2859421"/>
            <a:ext cx="3233299" cy="326542"/>
          </a:xfrm>
          <a:prstGeom prst="rect">
            <a:avLst/>
          </a:prstGeom>
        </p:spPr>
      </p:pic>
      <p:sp>
        <p:nvSpPr>
          <p:cNvPr id="10" name="CaixaDeTexto 9">
            <a:extLst>
              <a:ext uri="{FF2B5EF4-FFF2-40B4-BE49-F238E27FC236}">
                <a16:creationId xmlns:a16="http://schemas.microsoft.com/office/drawing/2014/main" id="{A8DADD5B-D6DC-91E3-A9E2-6219101F3865}"/>
              </a:ext>
            </a:extLst>
          </p:cNvPr>
          <p:cNvSpPr txBox="1"/>
          <p:nvPr/>
        </p:nvSpPr>
        <p:spPr>
          <a:xfrm>
            <a:off x="64994" y="3441906"/>
            <a:ext cx="3939988" cy="1600438"/>
          </a:xfrm>
          <a:prstGeom prst="rect">
            <a:avLst/>
          </a:prstGeom>
          <a:noFill/>
        </p:spPr>
        <p:txBody>
          <a:bodyPr wrap="square" rtlCol="0">
            <a:spAutoFit/>
          </a:bodyPr>
          <a:lstStyle/>
          <a:p>
            <a:r>
              <a:rPr lang="pt-BR" sz="1400" b="0" i="0" dirty="0">
                <a:solidFill>
                  <a:srgbClr val="252525"/>
                </a:solidFill>
                <a:effectLst/>
              </a:rPr>
              <a:t>A : Matriz de Ratings</a:t>
            </a:r>
          </a:p>
          <a:p>
            <a:endParaRPr lang="pt-BR" sz="1400" dirty="0">
              <a:solidFill>
                <a:srgbClr val="252525"/>
              </a:solidFill>
            </a:endParaRPr>
          </a:p>
          <a:p>
            <a:r>
              <a:rPr lang="pt-BR" sz="1400" dirty="0">
                <a:solidFill>
                  <a:srgbClr val="252525"/>
                </a:solidFill>
              </a:rPr>
              <a:t>U: Matriz de features de relevância dos usuários</a:t>
            </a:r>
          </a:p>
          <a:p>
            <a:endParaRPr lang="pt-BR" sz="1400" dirty="0">
              <a:solidFill>
                <a:srgbClr val="252525"/>
              </a:solidFill>
            </a:endParaRPr>
          </a:p>
          <a:p>
            <a:r>
              <a:rPr lang="pt-BR" sz="1400" dirty="0">
                <a:solidFill>
                  <a:srgbClr val="252525"/>
                </a:solidFill>
              </a:rPr>
              <a:t>V: Matriz de features de relevância dos itens.</a:t>
            </a:r>
          </a:p>
          <a:p>
            <a:endParaRPr lang="pt-BR" sz="1400" dirty="0">
              <a:solidFill>
                <a:srgbClr val="252525"/>
              </a:solidFill>
            </a:endParaRPr>
          </a:p>
          <a:p>
            <a:r>
              <a:rPr lang="pt-BR" sz="1400" dirty="0">
                <a:solidFill>
                  <a:srgbClr val="252525"/>
                </a:solidFill>
              </a:rPr>
              <a:t>∑: Matriz diagonal de Pesos</a:t>
            </a:r>
            <a:endParaRPr lang="pt-BR" sz="1400" dirty="0"/>
          </a:p>
        </p:txBody>
      </p:sp>
    </p:spTree>
    <p:extLst>
      <p:ext uri="{BB962C8B-B14F-4D97-AF65-F5344CB8AC3E}">
        <p14:creationId xmlns:p14="http://schemas.microsoft.com/office/powerpoint/2010/main" val="848932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Base de dados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655175" y="887506"/>
            <a:ext cx="4834218" cy="800219"/>
          </a:xfrm>
          <a:prstGeom prst="rect">
            <a:avLst/>
          </a:prstGeom>
          <a:noFill/>
        </p:spPr>
        <p:txBody>
          <a:bodyPr wrap="square" rtlCol="0">
            <a:spAutoFit/>
          </a:bodyPr>
          <a:lstStyle/>
          <a:p>
            <a:r>
              <a:rPr lang="pt-BR" dirty="0"/>
              <a:t>Filmes</a:t>
            </a:r>
          </a:p>
          <a:p>
            <a:pPr marL="742950" lvl="1" indent="-285750">
              <a:buFont typeface="Wingdings" panose="05000000000000000000" pitchFamily="2" charset="2"/>
              <a:buChar char="Ø"/>
            </a:pPr>
            <a:r>
              <a:rPr lang="pt-BR" sz="1400" dirty="0" err="1">
                <a:hlinkClick r:id="rId4"/>
              </a:rPr>
              <a:t>Movie</a:t>
            </a:r>
            <a:r>
              <a:rPr lang="pt-BR" sz="1400" dirty="0">
                <a:hlinkClick r:id="rId4"/>
              </a:rPr>
              <a:t> Lens 100k, 20M</a:t>
            </a:r>
            <a:endParaRPr lang="pt-BR" sz="1400" dirty="0"/>
          </a:p>
          <a:p>
            <a:pPr marL="742950" lvl="1" indent="-285750">
              <a:buFont typeface="Wingdings" panose="05000000000000000000" pitchFamily="2" charset="2"/>
              <a:buChar char="Ø"/>
            </a:pPr>
            <a:r>
              <a:rPr lang="pt-BR" sz="1400" dirty="0">
                <a:hlinkClick r:id="rId5"/>
              </a:rPr>
              <a:t>Netflix </a:t>
            </a:r>
            <a:r>
              <a:rPr lang="pt-BR" sz="1400" dirty="0" err="1">
                <a:hlinkClick r:id="rId5"/>
              </a:rPr>
              <a:t>Prize</a:t>
            </a:r>
            <a:r>
              <a:rPr lang="pt-BR" sz="1400" dirty="0">
                <a:hlinkClick r:id="rId5"/>
              </a:rPr>
              <a:t> </a:t>
            </a:r>
            <a:r>
              <a:rPr lang="pt-BR" sz="1400" dirty="0" err="1">
                <a:hlinkClick r:id="rId5"/>
              </a:rPr>
              <a:t>Dataset</a:t>
            </a:r>
            <a:endParaRPr lang="pt-BR" sz="1400" dirty="0"/>
          </a:p>
        </p:txBody>
      </p:sp>
      <p:pic>
        <p:nvPicPr>
          <p:cNvPr id="1026" name="Picture 2" descr="About Netflix - Página inicial">
            <a:extLst>
              <a:ext uri="{FF2B5EF4-FFF2-40B4-BE49-F238E27FC236}">
                <a16:creationId xmlns:a16="http://schemas.microsoft.com/office/drawing/2014/main" id="{65051F16-605C-E661-45F3-507A3FD52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2534" y="502665"/>
            <a:ext cx="2826291" cy="14793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63990F7C-799B-F2F8-C2C0-9BCBFB06287E}"/>
              </a:ext>
            </a:extLst>
          </p:cNvPr>
          <p:cNvPicPr>
            <a:picLocks noChangeAspect="1"/>
          </p:cNvPicPr>
          <p:nvPr/>
        </p:nvPicPr>
        <p:blipFill>
          <a:blip r:embed="rId7"/>
          <a:stretch>
            <a:fillRect/>
          </a:stretch>
        </p:blipFill>
        <p:spPr>
          <a:xfrm>
            <a:off x="5662535" y="2248941"/>
            <a:ext cx="2943584" cy="1143160"/>
          </a:xfrm>
          <a:prstGeom prst="rect">
            <a:avLst/>
          </a:prstGeom>
        </p:spPr>
      </p:pic>
      <p:pic>
        <p:nvPicPr>
          <p:cNvPr id="1028" name="Picture 4" descr="Amazon.com.br | Tudo pra você, de A a Z.">
            <a:extLst>
              <a:ext uri="{FF2B5EF4-FFF2-40B4-BE49-F238E27FC236}">
                <a16:creationId xmlns:a16="http://schemas.microsoft.com/office/drawing/2014/main" id="{33F10191-D843-E19F-3F41-33786AD5A3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173" y="3161449"/>
            <a:ext cx="3453011" cy="18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32415"/>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SVD </a:t>
            </a:r>
            <a:endParaRPr lang="pt-BR"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09096"/>
            <a:ext cx="3939988" cy="1384995"/>
          </a:xfrm>
          <a:prstGeom prst="rect">
            <a:avLst/>
          </a:prstGeom>
          <a:noFill/>
        </p:spPr>
        <p:txBody>
          <a:bodyPr wrap="square" rtlCol="0">
            <a:spAutoFit/>
          </a:bodyPr>
          <a:lstStyle/>
          <a:p>
            <a:r>
              <a:rPr lang="pt-BR" sz="1400" b="0" i="0" dirty="0">
                <a:solidFill>
                  <a:srgbClr val="252525"/>
                </a:solidFill>
                <a:effectLst/>
              </a:rPr>
              <a:t>Existem muitas maneiras de encontrar os fatores de uma matriz, mas usaremos uma técnica chamada decomposição de valor singular SVD (</a:t>
            </a:r>
            <a:r>
              <a:rPr lang="pt-BR" sz="1400" b="0" i="0" dirty="0">
                <a:solidFill>
                  <a:srgbClr val="374151"/>
                </a:solidFill>
                <a:effectLst/>
              </a:rPr>
              <a:t>Singular </a:t>
            </a:r>
            <a:r>
              <a:rPr lang="pt-BR" sz="1400" b="0" i="0" dirty="0" err="1">
                <a:solidFill>
                  <a:srgbClr val="374151"/>
                </a:solidFill>
                <a:effectLst/>
              </a:rPr>
              <a:t>Value</a:t>
            </a:r>
            <a:r>
              <a:rPr lang="pt-BR" sz="1400" b="0" i="0" dirty="0">
                <a:solidFill>
                  <a:srgbClr val="374151"/>
                </a:solidFill>
                <a:effectLst/>
              </a:rPr>
              <a:t> </a:t>
            </a:r>
            <a:r>
              <a:rPr lang="pt-BR" sz="1400" b="0" i="0" dirty="0" err="1">
                <a:solidFill>
                  <a:srgbClr val="374151"/>
                </a:solidFill>
                <a:effectLst/>
              </a:rPr>
              <a:t>Decomposition</a:t>
            </a:r>
            <a:r>
              <a:rPr lang="pt-BR" sz="1400" b="0" i="0" dirty="0">
                <a:solidFill>
                  <a:srgbClr val="374151"/>
                </a:solidFill>
                <a:effectLst/>
              </a:rPr>
              <a:t>)</a:t>
            </a:r>
          </a:p>
          <a:p>
            <a:endParaRPr lang="pt-BR" sz="1400" dirty="0">
              <a:solidFill>
                <a:srgbClr val="374151"/>
              </a:solidFill>
            </a:endParaRPr>
          </a:p>
          <a:p>
            <a:r>
              <a:rPr lang="pt-BR" sz="1400" dirty="0">
                <a:solidFill>
                  <a:srgbClr val="374151"/>
                </a:solidFill>
              </a:rPr>
              <a:t>Esse método vai achar os fatores para sua matriz.</a:t>
            </a:r>
            <a:endParaRPr lang="pt-BR" sz="1400" dirty="0"/>
          </a:p>
        </p:txBody>
      </p:sp>
      <p:pic>
        <p:nvPicPr>
          <p:cNvPr id="9" name="Imagem 8">
            <a:extLst>
              <a:ext uri="{FF2B5EF4-FFF2-40B4-BE49-F238E27FC236}">
                <a16:creationId xmlns:a16="http://schemas.microsoft.com/office/drawing/2014/main" id="{EF5F2AB5-059F-BDD1-8C71-53B8C1056947}"/>
              </a:ext>
            </a:extLst>
          </p:cNvPr>
          <p:cNvPicPr>
            <a:picLocks noChangeAspect="1"/>
          </p:cNvPicPr>
          <p:nvPr/>
        </p:nvPicPr>
        <p:blipFill>
          <a:blip r:embed="rId2"/>
          <a:stretch>
            <a:fillRect/>
          </a:stretch>
        </p:blipFill>
        <p:spPr>
          <a:xfrm>
            <a:off x="182254" y="2859421"/>
            <a:ext cx="3233299" cy="326542"/>
          </a:xfrm>
          <a:prstGeom prst="rect">
            <a:avLst/>
          </a:prstGeom>
        </p:spPr>
      </p:pic>
      <p:sp>
        <p:nvSpPr>
          <p:cNvPr id="10" name="CaixaDeTexto 9">
            <a:extLst>
              <a:ext uri="{FF2B5EF4-FFF2-40B4-BE49-F238E27FC236}">
                <a16:creationId xmlns:a16="http://schemas.microsoft.com/office/drawing/2014/main" id="{A8DADD5B-D6DC-91E3-A9E2-6219101F3865}"/>
              </a:ext>
            </a:extLst>
          </p:cNvPr>
          <p:cNvSpPr txBox="1"/>
          <p:nvPr/>
        </p:nvSpPr>
        <p:spPr>
          <a:xfrm>
            <a:off x="64994" y="3441906"/>
            <a:ext cx="3939988" cy="1600438"/>
          </a:xfrm>
          <a:prstGeom prst="rect">
            <a:avLst/>
          </a:prstGeom>
          <a:noFill/>
        </p:spPr>
        <p:txBody>
          <a:bodyPr wrap="square" rtlCol="0">
            <a:spAutoFit/>
          </a:bodyPr>
          <a:lstStyle/>
          <a:p>
            <a:r>
              <a:rPr lang="pt-BR" sz="1400" b="0" i="0" dirty="0">
                <a:solidFill>
                  <a:srgbClr val="252525"/>
                </a:solidFill>
                <a:effectLst/>
              </a:rPr>
              <a:t>A : Matriz de Ratings</a:t>
            </a:r>
          </a:p>
          <a:p>
            <a:endParaRPr lang="pt-BR" sz="1400" dirty="0">
              <a:solidFill>
                <a:srgbClr val="252525"/>
              </a:solidFill>
            </a:endParaRPr>
          </a:p>
          <a:p>
            <a:r>
              <a:rPr lang="pt-BR" sz="1400" dirty="0">
                <a:solidFill>
                  <a:srgbClr val="252525"/>
                </a:solidFill>
              </a:rPr>
              <a:t>U: Matriz de features de relevância dos usuários</a:t>
            </a:r>
          </a:p>
          <a:p>
            <a:endParaRPr lang="pt-BR" sz="1400" dirty="0">
              <a:solidFill>
                <a:srgbClr val="252525"/>
              </a:solidFill>
            </a:endParaRPr>
          </a:p>
          <a:p>
            <a:r>
              <a:rPr lang="pt-BR" sz="1400" dirty="0">
                <a:solidFill>
                  <a:srgbClr val="252525"/>
                </a:solidFill>
              </a:rPr>
              <a:t>V: Matriz de features de relevância dos itens.</a:t>
            </a:r>
          </a:p>
          <a:p>
            <a:endParaRPr lang="pt-BR" sz="1400" dirty="0">
              <a:solidFill>
                <a:srgbClr val="252525"/>
              </a:solidFill>
            </a:endParaRPr>
          </a:p>
          <a:p>
            <a:r>
              <a:rPr lang="pt-BR" sz="1400" dirty="0">
                <a:solidFill>
                  <a:srgbClr val="252525"/>
                </a:solidFill>
              </a:rPr>
              <a:t>∑: Matriz diagonal de Pesos</a:t>
            </a:r>
            <a:endParaRPr lang="pt-BR" sz="1400" dirty="0"/>
          </a:p>
        </p:txBody>
      </p:sp>
      <p:pic>
        <p:nvPicPr>
          <p:cNvPr id="12" name="Imagem 11">
            <a:extLst>
              <a:ext uri="{FF2B5EF4-FFF2-40B4-BE49-F238E27FC236}">
                <a16:creationId xmlns:a16="http://schemas.microsoft.com/office/drawing/2014/main" id="{40D263DB-817E-BA59-549A-F4B47F261F20}"/>
              </a:ext>
            </a:extLst>
          </p:cNvPr>
          <p:cNvPicPr>
            <a:picLocks noChangeAspect="1"/>
          </p:cNvPicPr>
          <p:nvPr/>
        </p:nvPicPr>
        <p:blipFill>
          <a:blip r:embed="rId3"/>
          <a:stretch>
            <a:fillRect/>
          </a:stretch>
        </p:blipFill>
        <p:spPr>
          <a:xfrm>
            <a:off x="3868340" y="337338"/>
            <a:ext cx="5097311" cy="2433906"/>
          </a:xfrm>
          <a:prstGeom prst="rect">
            <a:avLst/>
          </a:prstGeom>
        </p:spPr>
      </p:pic>
    </p:spTree>
    <p:extLst>
      <p:ext uri="{BB962C8B-B14F-4D97-AF65-F5344CB8AC3E}">
        <p14:creationId xmlns:p14="http://schemas.microsoft.com/office/powerpoint/2010/main" val="2786169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SVD </a:t>
            </a:r>
            <a:endParaRPr lang="pt-BR"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09096"/>
            <a:ext cx="3939988" cy="1384995"/>
          </a:xfrm>
          <a:prstGeom prst="rect">
            <a:avLst/>
          </a:prstGeom>
          <a:noFill/>
        </p:spPr>
        <p:txBody>
          <a:bodyPr wrap="square" rtlCol="0">
            <a:spAutoFit/>
          </a:bodyPr>
          <a:lstStyle/>
          <a:p>
            <a:r>
              <a:rPr lang="pt-BR" sz="1400" b="0" i="0" dirty="0">
                <a:solidFill>
                  <a:srgbClr val="252525"/>
                </a:solidFill>
                <a:effectLst/>
              </a:rPr>
              <a:t>Existem muitas maneiras de encontrar os fatores de uma matriz, mas usaremos uma técnica chamada decomposição de valor singular SVD (</a:t>
            </a:r>
            <a:r>
              <a:rPr lang="pt-BR" sz="1400" b="0" i="0" dirty="0">
                <a:solidFill>
                  <a:srgbClr val="374151"/>
                </a:solidFill>
                <a:effectLst/>
              </a:rPr>
              <a:t>Singular </a:t>
            </a:r>
            <a:r>
              <a:rPr lang="pt-BR" sz="1400" b="0" i="0" dirty="0" err="1">
                <a:solidFill>
                  <a:srgbClr val="374151"/>
                </a:solidFill>
                <a:effectLst/>
              </a:rPr>
              <a:t>Value</a:t>
            </a:r>
            <a:r>
              <a:rPr lang="pt-BR" sz="1400" b="0" i="0" dirty="0">
                <a:solidFill>
                  <a:srgbClr val="374151"/>
                </a:solidFill>
                <a:effectLst/>
              </a:rPr>
              <a:t> </a:t>
            </a:r>
            <a:r>
              <a:rPr lang="pt-BR" sz="1400" b="0" i="0" dirty="0" err="1">
                <a:solidFill>
                  <a:srgbClr val="374151"/>
                </a:solidFill>
                <a:effectLst/>
              </a:rPr>
              <a:t>Decomposition</a:t>
            </a:r>
            <a:r>
              <a:rPr lang="pt-BR" sz="1400" b="0" i="0" dirty="0">
                <a:solidFill>
                  <a:srgbClr val="374151"/>
                </a:solidFill>
                <a:effectLst/>
              </a:rPr>
              <a:t>)</a:t>
            </a:r>
          </a:p>
          <a:p>
            <a:endParaRPr lang="pt-BR" sz="1400" dirty="0">
              <a:solidFill>
                <a:srgbClr val="374151"/>
              </a:solidFill>
            </a:endParaRPr>
          </a:p>
          <a:p>
            <a:r>
              <a:rPr lang="pt-BR" sz="1400" dirty="0">
                <a:solidFill>
                  <a:srgbClr val="374151"/>
                </a:solidFill>
              </a:rPr>
              <a:t>Esse método vai achar os fatores para sua matriz.</a:t>
            </a:r>
            <a:endParaRPr lang="pt-BR" sz="1400" dirty="0"/>
          </a:p>
        </p:txBody>
      </p:sp>
      <p:pic>
        <p:nvPicPr>
          <p:cNvPr id="9" name="Imagem 8">
            <a:extLst>
              <a:ext uri="{FF2B5EF4-FFF2-40B4-BE49-F238E27FC236}">
                <a16:creationId xmlns:a16="http://schemas.microsoft.com/office/drawing/2014/main" id="{EF5F2AB5-059F-BDD1-8C71-53B8C1056947}"/>
              </a:ext>
            </a:extLst>
          </p:cNvPr>
          <p:cNvPicPr>
            <a:picLocks noChangeAspect="1"/>
          </p:cNvPicPr>
          <p:nvPr/>
        </p:nvPicPr>
        <p:blipFill>
          <a:blip r:embed="rId3"/>
          <a:stretch>
            <a:fillRect/>
          </a:stretch>
        </p:blipFill>
        <p:spPr>
          <a:xfrm>
            <a:off x="182254" y="2859421"/>
            <a:ext cx="3233299" cy="326542"/>
          </a:xfrm>
          <a:prstGeom prst="rect">
            <a:avLst/>
          </a:prstGeom>
        </p:spPr>
      </p:pic>
      <p:sp>
        <p:nvSpPr>
          <p:cNvPr id="10" name="CaixaDeTexto 9">
            <a:extLst>
              <a:ext uri="{FF2B5EF4-FFF2-40B4-BE49-F238E27FC236}">
                <a16:creationId xmlns:a16="http://schemas.microsoft.com/office/drawing/2014/main" id="{A8DADD5B-D6DC-91E3-A9E2-6219101F3865}"/>
              </a:ext>
            </a:extLst>
          </p:cNvPr>
          <p:cNvSpPr txBox="1"/>
          <p:nvPr/>
        </p:nvSpPr>
        <p:spPr>
          <a:xfrm>
            <a:off x="64994" y="3441906"/>
            <a:ext cx="3939988" cy="1600438"/>
          </a:xfrm>
          <a:prstGeom prst="rect">
            <a:avLst/>
          </a:prstGeom>
          <a:noFill/>
        </p:spPr>
        <p:txBody>
          <a:bodyPr wrap="square" rtlCol="0">
            <a:spAutoFit/>
          </a:bodyPr>
          <a:lstStyle/>
          <a:p>
            <a:r>
              <a:rPr lang="pt-BR" sz="1400" b="0" i="0" dirty="0">
                <a:solidFill>
                  <a:srgbClr val="252525"/>
                </a:solidFill>
                <a:effectLst/>
              </a:rPr>
              <a:t>A : Matriz de Ratings</a:t>
            </a:r>
          </a:p>
          <a:p>
            <a:endParaRPr lang="pt-BR" sz="1400" dirty="0">
              <a:solidFill>
                <a:srgbClr val="252525"/>
              </a:solidFill>
            </a:endParaRPr>
          </a:p>
          <a:p>
            <a:r>
              <a:rPr lang="pt-BR" sz="1400" dirty="0">
                <a:solidFill>
                  <a:srgbClr val="252525"/>
                </a:solidFill>
              </a:rPr>
              <a:t>U: Matriz de features de relevância dos usuários</a:t>
            </a:r>
          </a:p>
          <a:p>
            <a:endParaRPr lang="pt-BR" sz="1400" dirty="0">
              <a:solidFill>
                <a:srgbClr val="252525"/>
              </a:solidFill>
            </a:endParaRPr>
          </a:p>
          <a:p>
            <a:r>
              <a:rPr lang="pt-BR" sz="1400" dirty="0">
                <a:solidFill>
                  <a:srgbClr val="252525"/>
                </a:solidFill>
              </a:rPr>
              <a:t>V: Matriz de features de relevância dos itens.</a:t>
            </a:r>
          </a:p>
          <a:p>
            <a:endParaRPr lang="pt-BR" sz="1400" dirty="0">
              <a:solidFill>
                <a:srgbClr val="252525"/>
              </a:solidFill>
            </a:endParaRPr>
          </a:p>
          <a:p>
            <a:r>
              <a:rPr lang="pt-BR" sz="1400" dirty="0">
                <a:solidFill>
                  <a:srgbClr val="252525"/>
                </a:solidFill>
              </a:rPr>
              <a:t>∑: Matriz diagonal de Pesos</a:t>
            </a:r>
            <a:endParaRPr lang="pt-BR" sz="1400" dirty="0"/>
          </a:p>
        </p:txBody>
      </p:sp>
      <p:pic>
        <p:nvPicPr>
          <p:cNvPr id="12" name="Imagem 11">
            <a:extLst>
              <a:ext uri="{FF2B5EF4-FFF2-40B4-BE49-F238E27FC236}">
                <a16:creationId xmlns:a16="http://schemas.microsoft.com/office/drawing/2014/main" id="{40D263DB-817E-BA59-549A-F4B47F261F20}"/>
              </a:ext>
            </a:extLst>
          </p:cNvPr>
          <p:cNvPicPr>
            <a:picLocks noChangeAspect="1"/>
          </p:cNvPicPr>
          <p:nvPr/>
        </p:nvPicPr>
        <p:blipFill>
          <a:blip r:embed="rId4"/>
          <a:stretch>
            <a:fillRect/>
          </a:stretch>
        </p:blipFill>
        <p:spPr>
          <a:xfrm>
            <a:off x="3868340" y="337338"/>
            <a:ext cx="5097311" cy="2433906"/>
          </a:xfrm>
          <a:prstGeom prst="rect">
            <a:avLst/>
          </a:prstGeom>
        </p:spPr>
      </p:pic>
      <p:sp>
        <p:nvSpPr>
          <p:cNvPr id="13" name="CaixaDeTexto 12">
            <a:extLst>
              <a:ext uri="{FF2B5EF4-FFF2-40B4-BE49-F238E27FC236}">
                <a16:creationId xmlns:a16="http://schemas.microsoft.com/office/drawing/2014/main" id="{F48690E8-F93C-4F18-93EC-18DB7CE104CD}"/>
              </a:ext>
            </a:extLst>
          </p:cNvPr>
          <p:cNvSpPr txBox="1"/>
          <p:nvPr/>
        </p:nvSpPr>
        <p:spPr>
          <a:xfrm>
            <a:off x="4262717" y="2885802"/>
            <a:ext cx="4430806" cy="2154436"/>
          </a:xfrm>
          <a:prstGeom prst="rect">
            <a:avLst/>
          </a:prstGeom>
          <a:noFill/>
        </p:spPr>
        <p:txBody>
          <a:bodyPr wrap="square" rtlCol="0">
            <a:spAutoFit/>
          </a:bodyPr>
          <a:lstStyle/>
          <a:p>
            <a:pPr marL="285750" indent="-285750">
              <a:buFont typeface="Arial" panose="020B0604020202020204" pitchFamily="34" charset="0"/>
              <a:buChar char="•"/>
            </a:pPr>
            <a:r>
              <a:rPr lang="pt-BR" sz="1400" dirty="0"/>
              <a:t>Essa decomposição é sempre garantida</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sz="1400" dirty="0"/>
              <a:t>Os elementos da diagonal de </a:t>
            </a:r>
            <a:r>
              <a:rPr lang="pt-BR" sz="1400" dirty="0">
                <a:solidFill>
                  <a:srgbClr val="252525"/>
                </a:solidFill>
              </a:rPr>
              <a:t>∑ vão nos dizer o quão importante é cada dimensão para expressar a matriz original (e essa vai ser a melhor matriz com essa dimensão).</a:t>
            </a:r>
          </a:p>
          <a:p>
            <a:pPr marL="285750" indent="-285750">
              <a:buFont typeface="Arial" panose="020B0604020202020204" pitchFamily="34" charset="0"/>
              <a:buChar char="•"/>
            </a:pPr>
            <a:endParaRPr lang="pt-BR" sz="1400" dirty="0">
              <a:solidFill>
                <a:srgbClr val="252525"/>
              </a:solidFill>
            </a:endParaRPr>
          </a:p>
          <a:p>
            <a:pPr marL="285750" indent="-285750">
              <a:buFont typeface="Arial" panose="020B0604020202020204" pitchFamily="34" charset="0"/>
              <a:buChar char="•"/>
            </a:pPr>
            <a:r>
              <a:rPr lang="pt-BR" sz="1400" dirty="0"/>
              <a:t>O SVD irá descrever as preferências em termos das features latentes.</a:t>
            </a:r>
          </a:p>
        </p:txBody>
      </p:sp>
    </p:spTree>
    <p:extLst>
      <p:ext uri="{BB962C8B-B14F-4D97-AF65-F5344CB8AC3E}">
        <p14:creationId xmlns:p14="http://schemas.microsoft.com/office/powerpoint/2010/main" val="12541039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Features Latentes </a:t>
            </a:r>
            <a:endParaRPr lang="pt-BR" dirty="0"/>
          </a:p>
        </p:txBody>
      </p:sp>
      <p:sp>
        <p:nvSpPr>
          <p:cNvPr id="4" name="CaixaDeTexto 3">
            <a:extLst>
              <a:ext uri="{FF2B5EF4-FFF2-40B4-BE49-F238E27FC236}">
                <a16:creationId xmlns:a16="http://schemas.microsoft.com/office/drawing/2014/main" id="{0F1E4BE1-A48B-5902-5603-BCECD711CFC9}"/>
              </a:ext>
            </a:extLst>
          </p:cNvPr>
          <p:cNvSpPr txBox="1"/>
          <p:nvPr/>
        </p:nvSpPr>
        <p:spPr>
          <a:xfrm>
            <a:off x="60512" y="1062247"/>
            <a:ext cx="3603812" cy="2893100"/>
          </a:xfrm>
          <a:prstGeom prst="rect">
            <a:avLst/>
          </a:prstGeom>
          <a:noFill/>
        </p:spPr>
        <p:txBody>
          <a:bodyPr wrap="square" rtlCol="0">
            <a:spAutoFit/>
          </a:bodyPr>
          <a:lstStyle/>
          <a:p>
            <a:pPr marL="285750" indent="-285750">
              <a:buFont typeface="Arial" panose="020B0604020202020204" pitchFamily="34" charset="0"/>
              <a:buChar char="•"/>
            </a:pPr>
            <a:r>
              <a:rPr lang="pt-BR" sz="1400" dirty="0"/>
              <a:t>O SVD descreve a preferência dos usuários em termos de features latentes.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Essas features são aprendidas usando a matriz de ratings.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Não é necessariamente interpretável.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Define um espaço vetorial compartilhado para user e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Ao contrário da matriz de ratings, a matriz de features é densa.</a:t>
            </a:r>
          </a:p>
        </p:txBody>
      </p:sp>
      <p:sp>
        <p:nvSpPr>
          <p:cNvPr id="34" name="CaixaDeTexto 33">
            <a:extLst>
              <a:ext uri="{FF2B5EF4-FFF2-40B4-BE49-F238E27FC236}">
                <a16:creationId xmlns:a16="http://schemas.microsoft.com/office/drawing/2014/main" id="{1CA96623-5A15-FEEA-D343-B1156348C6C0}"/>
              </a:ext>
            </a:extLst>
          </p:cNvPr>
          <p:cNvSpPr txBox="1"/>
          <p:nvPr/>
        </p:nvSpPr>
        <p:spPr>
          <a:xfrm>
            <a:off x="60512" y="4214729"/>
            <a:ext cx="3603812" cy="738664"/>
          </a:xfrm>
          <a:prstGeom prst="rect">
            <a:avLst/>
          </a:prstGeom>
          <a:noFill/>
        </p:spPr>
        <p:txBody>
          <a:bodyPr wrap="square" rtlCol="0">
            <a:spAutoFit/>
          </a:bodyPr>
          <a:lstStyle/>
          <a:p>
            <a:r>
              <a:rPr lang="pt-BR" sz="1400" dirty="0"/>
              <a:t>Vimos nesse exemplo, que o SVD funciona com uma matriz densa, então precisamos de alguma maneira para preencher nossa matriz.</a:t>
            </a:r>
          </a:p>
        </p:txBody>
      </p:sp>
    </p:spTree>
    <p:extLst>
      <p:ext uri="{BB962C8B-B14F-4D97-AF65-F5344CB8AC3E}">
        <p14:creationId xmlns:p14="http://schemas.microsoft.com/office/powerpoint/2010/main" val="4045484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Features Latentes </a:t>
            </a:r>
            <a:endParaRPr lang="pt-BR" dirty="0"/>
          </a:p>
        </p:txBody>
      </p:sp>
      <p:sp>
        <p:nvSpPr>
          <p:cNvPr id="4" name="CaixaDeTexto 3">
            <a:extLst>
              <a:ext uri="{FF2B5EF4-FFF2-40B4-BE49-F238E27FC236}">
                <a16:creationId xmlns:a16="http://schemas.microsoft.com/office/drawing/2014/main" id="{0F1E4BE1-A48B-5902-5603-BCECD711CFC9}"/>
              </a:ext>
            </a:extLst>
          </p:cNvPr>
          <p:cNvSpPr txBox="1"/>
          <p:nvPr/>
        </p:nvSpPr>
        <p:spPr>
          <a:xfrm>
            <a:off x="60512" y="1062247"/>
            <a:ext cx="3603812" cy="2893100"/>
          </a:xfrm>
          <a:prstGeom prst="rect">
            <a:avLst/>
          </a:prstGeom>
          <a:noFill/>
        </p:spPr>
        <p:txBody>
          <a:bodyPr wrap="square" rtlCol="0">
            <a:spAutoFit/>
          </a:bodyPr>
          <a:lstStyle/>
          <a:p>
            <a:pPr marL="285750" indent="-285750">
              <a:buFont typeface="Arial" panose="020B0604020202020204" pitchFamily="34" charset="0"/>
              <a:buChar char="•"/>
            </a:pPr>
            <a:r>
              <a:rPr lang="pt-BR" sz="1400" dirty="0"/>
              <a:t>O SVD descreve a preferência dos usuários em termos de features latentes.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Essas features são aprendidas usando a matriz de ratings.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Não é necessariamente interpretável.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Define um espaço vetorial compartilhado para user e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Ao contrário da matriz de ratings, a matriz de features é densa.</a:t>
            </a:r>
          </a:p>
        </p:txBody>
      </p:sp>
      <p:sp>
        <p:nvSpPr>
          <p:cNvPr id="5" name="CaixaDeTexto 4">
            <a:extLst>
              <a:ext uri="{FF2B5EF4-FFF2-40B4-BE49-F238E27FC236}">
                <a16:creationId xmlns:a16="http://schemas.microsoft.com/office/drawing/2014/main" id="{0A42C1DE-1B0E-6521-D292-DC3792938DF9}"/>
              </a:ext>
            </a:extLst>
          </p:cNvPr>
          <p:cNvSpPr txBox="1"/>
          <p:nvPr/>
        </p:nvSpPr>
        <p:spPr>
          <a:xfrm>
            <a:off x="4148417" y="305081"/>
            <a:ext cx="4007224" cy="523220"/>
          </a:xfrm>
          <a:prstGeom prst="rect">
            <a:avLst/>
          </a:prstGeom>
          <a:noFill/>
        </p:spPr>
        <p:txBody>
          <a:bodyPr wrap="square" rtlCol="0">
            <a:spAutoFit/>
          </a:bodyPr>
          <a:lstStyle/>
          <a:p>
            <a:r>
              <a:rPr lang="pt-BR" sz="1400" dirty="0"/>
              <a:t>Vamos supor por um momento que essas features são interpretáveis.</a:t>
            </a:r>
          </a:p>
        </p:txBody>
      </p:sp>
      <p:pic>
        <p:nvPicPr>
          <p:cNvPr id="8" name="Imagem 7">
            <a:extLst>
              <a:ext uri="{FF2B5EF4-FFF2-40B4-BE49-F238E27FC236}">
                <a16:creationId xmlns:a16="http://schemas.microsoft.com/office/drawing/2014/main" id="{56207CE4-8992-19F8-F843-0A6443A50F0D}"/>
              </a:ext>
            </a:extLst>
          </p:cNvPr>
          <p:cNvPicPr>
            <a:picLocks noChangeAspect="1"/>
          </p:cNvPicPr>
          <p:nvPr/>
        </p:nvPicPr>
        <p:blipFill>
          <a:blip r:embed="rId2"/>
          <a:stretch>
            <a:fillRect/>
          </a:stretch>
        </p:blipFill>
        <p:spPr>
          <a:xfrm>
            <a:off x="4434755" y="1062247"/>
            <a:ext cx="3434548" cy="2012331"/>
          </a:xfrm>
          <a:prstGeom prst="rect">
            <a:avLst/>
          </a:prstGeom>
        </p:spPr>
      </p:pic>
    </p:spTree>
    <p:extLst>
      <p:ext uri="{BB962C8B-B14F-4D97-AF65-F5344CB8AC3E}">
        <p14:creationId xmlns:p14="http://schemas.microsoft.com/office/powerpoint/2010/main" val="367197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Features Latentes </a:t>
            </a:r>
            <a:endParaRPr lang="pt-BR" dirty="0"/>
          </a:p>
        </p:txBody>
      </p:sp>
      <p:sp>
        <p:nvSpPr>
          <p:cNvPr id="4" name="CaixaDeTexto 3">
            <a:extLst>
              <a:ext uri="{FF2B5EF4-FFF2-40B4-BE49-F238E27FC236}">
                <a16:creationId xmlns:a16="http://schemas.microsoft.com/office/drawing/2014/main" id="{0F1E4BE1-A48B-5902-5603-BCECD711CFC9}"/>
              </a:ext>
            </a:extLst>
          </p:cNvPr>
          <p:cNvSpPr txBox="1"/>
          <p:nvPr/>
        </p:nvSpPr>
        <p:spPr>
          <a:xfrm>
            <a:off x="60512" y="1062247"/>
            <a:ext cx="3603812" cy="2893100"/>
          </a:xfrm>
          <a:prstGeom prst="rect">
            <a:avLst/>
          </a:prstGeom>
          <a:noFill/>
        </p:spPr>
        <p:txBody>
          <a:bodyPr wrap="square" rtlCol="0">
            <a:spAutoFit/>
          </a:bodyPr>
          <a:lstStyle/>
          <a:p>
            <a:pPr marL="285750" indent="-285750">
              <a:buFont typeface="Arial" panose="020B0604020202020204" pitchFamily="34" charset="0"/>
              <a:buChar char="•"/>
            </a:pPr>
            <a:r>
              <a:rPr lang="pt-BR" sz="1400" dirty="0"/>
              <a:t>O SVD descreve a preferência dos usuários em termos de features latentes.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Essas features são aprendidas usando a matriz de ratings.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Não é necessariamente interpretável.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Define um espaço vetorial compartilhado para user e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Ao contrário da matriz de ratings, a matriz de features é densa.</a:t>
            </a:r>
          </a:p>
        </p:txBody>
      </p:sp>
      <p:sp>
        <p:nvSpPr>
          <p:cNvPr id="5" name="CaixaDeTexto 4">
            <a:extLst>
              <a:ext uri="{FF2B5EF4-FFF2-40B4-BE49-F238E27FC236}">
                <a16:creationId xmlns:a16="http://schemas.microsoft.com/office/drawing/2014/main" id="{0A42C1DE-1B0E-6521-D292-DC3792938DF9}"/>
              </a:ext>
            </a:extLst>
          </p:cNvPr>
          <p:cNvSpPr txBox="1"/>
          <p:nvPr/>
        </p:nvSpPr>
        <p:spPr>
          <a:xfrm>
            <a:off x="4148417" y="305081"/>
            <a:ext cx="4007224" cy="523220"/>
          </a:xfrm>
          <a:prstGeom prst="rect">
            <a:avLst/>
          </a:prstGeom>
          <a:noFill/>
        </p:spPr>
        <p:txBody>
          <a:bodyPr wrap="square" rtlCol="0">
            <a:spAutoFit/>
          </a:bodyPr>
          <a:lstStyle/>
          <a:p>
            <a:r>
              <a:rPr lang="pt-BR" sz="1400" dirty="0"/>
              <a:t>Vamos supor por um momento que essas features são interpretáveis.</a:t>
            </a:r>
          </a:p>
        </p:txBody>
      </p:sp>
      <p:pic>
        <p:nvPicPr>
          <p:cNvPr id="8" name="Imagem 7">
            <a:extLst>
              <a:ext uri="{FF2B5EF4-FFF2-40B4-BE49-F238E27FC236}">
                <a16:creationId xmlns:a16="http://schemas.microsoft.com/office/drawing/2014/main" id="{56207CE4-8992-19F8-F843-0A6443A50F0D}"/>
              </a:ext>
            </a:extLst>
          </p:cNvPr>
          <p:cNvPicPr>
            <a:picLocks noChangeAspect="1"/>
          </p:cNvPicPr>
          <p:nvPr/>
        </p:nvPicPr>
        <p:blipFill>
          <a:blip r:embed="rId2"/>
          <a:stretch>
            <a:fillRect/>
          </a:stretch>
        </p:blipFill>
        <p:spPr>
          <a:xfrm>
            <a:off x="4434755" y="1062247"/>
            <a:ext cx="3434548" cy="2012331"/>
          </a:xfrm>
          <a:prstGeom prst="rect">
            <a:avLst/>
          </a:prstGeom>
        </p:spPr>
      </p:pic>
      <p:sp>
        <p:nvSpPr>
          <p:cNvPr id="33" name="CaixaDeTexto 32">
            <a:extLst>
              <a:ext uri="{FF2B5EF4-FFF2-40B4-BE49-F238E27FC236}">
                <a16:creationId xmlns:a16="http://schemas.microsoft.com/office/drawing/2014/main" id="{33312B30-6522-BCD8-65A2-ADBED28FD629}"/>
              </a:ext>
            </a:extLst>
          </p:cNvPr>
          <p:cNvSpPr txBox="1"/>
          <p:nvPr/>
        </p:nvSpPr>
        <p:spPr>
          <a:xfrm>
            <a:off x="4434755" y="3476065"/>
            <a:ext cx="4198257" cy="738664"/>
          </a:xfrm>
          <a:prstGeom prst="rect">
            <a:avLst/>
          </a:prstGeom>
          <a:noFill/>
        </p:spPr>
        <p:txBody>
          <a:bodyPr wrap="square" rtlCol="0">
            <a:spAutoFit/>
          </a:bodyPr>
          <a:lstStyle/>
          <a:p>
            <a:r>
              <a:rPr lang="pt-BR" sz="1400" dirty="0"/>
              <a:t>A entrada da matriz de features pode indicar o quanto o usuário gosta de filmes de romance e indicar o quanto um filme tem de romance.</a:t>
            </a:r>
          </a:p>
        </p:txBody>
      </p:sp>
    </p:spTree>
    <p:extLst>
      <p:ext uri="{BB962C8B-B14F-4D97-AF65-F5344CB8AC3E}">
        <p14:creationId xmlns:p14="http://schemas.microsoft.com/office/powerpoint/2010/main" val="3433575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Fatoração de Matrizes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Features Latentes </a:t>
            </a:r>
            <a:endParaRPr lang="pt-BR" dirty="0"/>
          </a:p>
        </p:txBody>
      </p:sp>
      <p:sp>
        <p:nvSpPr>
          <p:cNvPr id="4" name="CaixaDeTexto 3">
            <a:extLst>
              <a:ext uri="{FF2B5EF4-FFF2-40B4-BE49-F238E27FC236}">
                <a16:creationId xmlns:a16="http://schemas.microsoft.com/office/drawing/2014/main" id="{0F1E4BE1-A48B-5902-5603-BCECD711CFC9}"/>
              </a:ext>
            </a:extLst>
          </p:cNvPr>
          <p:cNvSpPr txBox="1"/>
          <p:nvPr/>
        </p:nvSpPr>
        <p:spPr>
          <a:xfrm>
            <a:off x="60512" y="1062247"/>
            <a:ext cx="3603812" cy="2893100"/>
          </a:xfrm>
          <a:prstGeom prst="rect">
            <a:avLst/>
          </a:prstGeom>
          <a:noFill/>
        </p:spPr>
        <p:txBody>
          <a:bodyPr wrap="square" rtlCol="0">
            <a:spAutoFit/>
          </a:bodyPr>
          <a:lstStyle/>
          <a:p>
            <a:pPr marL="285750" indent="-285750">
              <a:buFont typeface="Arial" panose="020B0604020202020204" pitchFamily="34" charset="0"/>
              <a:buChar char="•"/>
            </a:pPr>
            <a:r>
              <a:rPr lang="pt-BR" sz="1400" dirty="0"/>
              <a:t>O SVD descreve a preferência dos usuários em termos de features latentes.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Essas features são aprendidas usando a matriz de ratings.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Não é necessariamente interpretável.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Define um espaço vetorial compartilhado para user e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Ao contrário da matriz de ratings, a matriz de features é densa.</a:t>
            </a:r>
          </a:p>
        </p:txBody>
      </p:sp>
      <p:sp>
        <p:nvSpPr>
          <p:cNvPr id="5" name="CaixaDeTexto 4">
            <a:extLst>
              <a:ext uri="{FF2B5EF4-FFF2-40B4-BE49-F238E27FC236}">
                <a16:creationId xmlns:a16="http://schemas.microsoft.com/office/drawing/2014/main" id="{0A42C1DE-1B0E-6521-D292-DC3792938DF9}"/>
              </a:ext>
            </a:extLst>
          </p:cNvPr>
          <p:cNvSpPr txBox="1"/>
          <p:nvPr/>
        </p:nvSpPr>
        <p:spPr>
          <a:xfrm>
            <a:off x="4148417" y="305081"/>
            <a:ext cx="4007224" cy="523220"/>
          </a:xfrm>
          <a:prstGeom prst="rect">
            <a:avLst/>
          </a:prstGeom>
          <a:noFill/>
        </p:spPr>
        <p:txBody>
          <a:bodyPr wrap="square" rtlCol="0">
            <a:spAutoFit/>
          </a:bodyPr>
          <a:lstStyle/>
          <a:p>
            <a:r>
              <a:rPr lang="pt-BR" sz="1400" dirty="0"/>
              <a:t>Vamos supor por um momento que essas features são interpretáveis.</a:t>
            </a:r>
          </a:p>
        </p:txBody>
      </p:sp>
      <p:pic>
        <p:nvPicPr>
          <p:cNvPr id="8" name="Imagem 7">
            <a:extLst>
              <a:ext uri="{FF2B5EF4-FFF2-40B4-BE49-F238E27FC236}">
                <a16:creationId xmlns:a16="http://schemas.microsoft.com/office/drawing/2014/main" id="{56207CE4-8992-19F8-F843-0A6443A50F0D}"/>
              </a:ext>
            </a:extLst>
          </p:cNvPr>
          <p:cNvPicPr>
            <a:picLocks noChangeAspect="1"/>
          </p:cNvPicPr>
          <p:nvPr/>
        </p:nvPicPr>
        <p:blipFill>
          <a:blip r:embed="rId2"/>
          <a:stretch>
            <a:fillRect/>
          </a:stretch>
        </p:blipFill>
        <p:spPr>
          <a:xfrm>
            <a:off x="4434755" y="1062247"/>
            <a:ext cx="3434548" cy="2012331"/>
          </a:xfrm>
          <a:prstGeom prst="rect">
            <a:avLst/>
          </a:prstGeom>
        </p:spPr>
      </p:pic>
      <p:sp>
        <p:nvSpPr>
          <p:cNvPr id="33" name="CaixaDeTexto 32">
            <a:extLst>
              <a:ext uri="{FF2B5EF4-FFF2-40B4-BE49-F238E27FC236}">
                <a16:creationId xmlns:a16="http://schemas.microsoft.com/office/drawing/2014/main" id="{33312B30-6522-BCD8-65A2-ADBED28FD629}"/>
              </a:ext>
            </a:extLst>
          </p:cNvPr>
          <p:cNvSpPr txBox="1"/>
          <p:nvPr/>
        </p:nvSpPr>
        <p:spPr>
          <a:xfrm>
            <a:off x="4434755" y="3476065"/>
            <a:ext cx="4198257" cy="738664"/>
          </a:xfrm>
          <a:prstGeom prst="rect">
            <a:avLst/>
          </a:prstGeom>
          <a:noFill/>
        </p:spPr>
        <p:txBody>
          <a:bodyPr wrap="square" rtlCol="0">
            <a:spAutoFit/>
          </a:bodyPr>
          <a:lstStyle/>
          <a:p>
            <a:r>
              <a:rPr lang="pt-BR" sz="1400" dirty="0"/>
              <a:t>A entrada da matriz de features pode indicar o quanto o usuário gosta de filmes de romance e indicar o quanto um filme tem de romance.</a:t>
            </a:r>
          </a:p>
        </p:txBody>
      </p:sp>
      <p:sp>
        <p:nvSpPr>
          <p:cNvPr id="34" name="CaixaDeTexto 33">
            <a:extLst>
              <a:ext uri="{FF2B5EF4-FFF2-40B4-BE49-F238E27FC236}">
                <a16:creationId xmlns:a16="http://schemas.microsoft.com/office/drawing/2014/main" id="{1CA96623-5A15-FEEA-D343-B1156348C6C0}"/>
              </a:ext>
            </a:extLst>
          </p:cNvPr>
          <p:cNvSpPr txBox="1"/>
          <p:nvPr/>
        </p:nvSpPr>
        <p:spPr>
          <a:xfrm>
            <a:off x="60512" y="4214729"/>
            <a:ext cx="3603812" cy="738664"/>
          </a:xfrm>
          <a:prstGeom prst="rect">
            <a:avLst/>
          </a:prstGeom>
          <a:noFill/>
        </p:spPr>
        <p:txBody>
          <a:bodyPr wrap="square" rtlCol="0">
            <a:spAutoFit/>
          </a:bodyPr>
          <a:lstStyle/>
          <a:p>
            <a:r>
              <a:rPr lang="pt-BR" sz="1400" dirty="0"/>
              <a:t>Vimos nesse exemplo, que o SVD funciona com uma matriz densa, então precisamos de alguma maneira para preencher nossa matriz.</a:t>
            </a:r>
          </a:p>
        </p:txBody>
      </p:sp>
    </p:spTree>
    <p:extLst>
      <p:ext uri="{BB962C8B-B14F-4D97-AF65-F5344CB8AC3E}">
        <p14:creationId xmlns:p14="http://schemas.microsoft.com/office/powerpoint/2010/main" val="2057806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Regra de Previsão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usar o SVD para fazer Recomendações</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141194" y="1062318"/>
            <a:ext cx="4020671" cy="1169551"/>
          </a:xfrm>
          <a:prstGeom prst="rect">
            <a:avLst/>
          </a:prstGeom>
          <a:noFill/>
        </p:spPr>
        <p:txBody>
          <a:bodyPr wrap="square" rtlCol="0">
            <a:spAutoFit/>
          </a:bodyPr>
          <a:lstStyle/>
          <a:p>
            <a:r>
              <a:rPr lang="pt-BR" sz="1400" dirty="0"/>
              <a:t>O SVD requer uma matriz completa!</a:t>
            </a:r>
          </a:p>
          <a:p>
            <a:endParaRPr lang="pt-BR" sz="1400" dirty="0"/>
          </a:p>
          <a:p>
            <a:r>
              <a:rPr lang="pt-BR" sz="1400" dirty="0"/>
              <a:t>Um método seria preencher com zeros e centralizar nossa matriz e após isso, fazer recomendações com o seguinte critério:</a:t>
            </a:r>
          </a:p>
        </p:txBody>
      </p:sp>
      <p:pic>
        <p:nvPicPr>
          <p:cNvPr id="9" name="Imagem 8">
            <a:extLst>
              <a:ext uri="{FF2B5EF4-FFF2-40B4-BE49-F238E27FC236}">
                <a16:creationId xmlns:a16="http://schemas.microsoft.com/office/drawing/2014/main" id="{7018E962-0A88-F371-40C4-E7AE44A0703A}"/>
              </a:ext>
            </a:extLst>
          </p:cNvPr>
          <p:cNvPicPr>
            <a:picLocks noChangeAspect="1"/>
          </p:cNvPicPr>
          <p:nvPr/>
        </p:nvPicPr>
        <p:blipFill>
          <a:blip r:embed="rId2"/>
          <a:stretch>
            <a:fillRect/>
          </a:stretch>
        </p:blipFill>
        <p:spPr>
          <a:xfrm>
            <a:off x="141194" y="2432683"/>
            <a:ext cx="3391373" cy="762106"/>
          </a:xfrm>
          <a:prstGeom prst="rect">
            <a:avLst/>
          </a:prstGeom>
        </p:spPr>
      </p:pic>
    </p:spTree>
    <p:extLst>
      <p:ext uri="{BB962C8B-B14F-4D97-AF65-F5344CB8AC3E}">
        <p14:creationId xmlns:p14="http://schemas.microsoft.com/office/powerpoint/2010/main" val="19950966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Regra de Previsão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usar o SVD para fazer Recomendações</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141194" y="1062318"/>
            <a:ext cx="4020671" cy="1169551"/>
          </a:xfrm>
          <a:prstGeom prst="rect">
            <a:avLst/>
          </a:prstGeom>
          <a:noFill/>
        </p:spPr>
        <p:txBody>
          <a:bodyPr wrap="square" rtlCol="0">
            <a:spAutoFit/>
          </a:bodyPr>
          <a:lstStyle/>
          <a:p>
            <a:r>
              <a:rPr lang="pt-BR" sz="1400" dirty="0"/>
              <a:t>O SVD requer uma matriz completa!</a:t>
            </a:r>
          </a:p>
          <a:p>
            <a:endParaRPr lang="pt-BR" sz="1400" dirty="0"/>
          </a:p>
          <a:p>
            <a:r>
              <a:rPr lang="pt-BR" sz="1400" dirty="0"/>
              <a:t>Um método seria preencher com zeros e centralizar nossa matriz e após isso, fazer recomendações com o seguinte critério:</a:t>
            </a:r>
          </a:p>
        </p:txBody>
      </p:sp>
      <p:pic>
        <p:nvPicPr>
          <p:cNvPr id="9" name="Imagem 8">
            <a:extLst>
              <a:ext uri="{FF2B5EF4-FFF2-40B4-BE49-F238E27FC236}">
                <a16:creationId xmlns:a16="http://schemas.microsoft.com/office/drawing/2014/main" id="{7018E962-0A88-F371-40C4-E7AE44A0703A}"/>
              </a:ext>
            </a:extLst>
          </p:cNvPr>
          <p:cNvPicPr>
            <a:picLocks noChangeAspect="1"/>
          </p:cNvPicPr>
          <p:nvPr/>
        </p:nvPicPr>
        <p:blipFill>
          <a:blip r:embed="rId2"/>
          <a:stretch>
            <a:fillRect/>
          </a:stretch>
        </p:blipFill>
        <p:spPr>
          <a:xfrm>
            <a:off x="141194" y="2432683"/>
            <a:ext cx="3391373" cy="762106"/>
          </a:xfrm>
          <a:prstGeom prst="rect">
            <a:avLst/>
          </a:prstGeom>
        </p:spPr>
      </p:pic>
      <p:sp>
        <p:nvSpPr>
          <p:cNvPr id="10" name="CaixaDeTexto 9">
            <a:extLst>
              <a:ext uri="{FF2B5EF4-FFF2-40B4-BE49-F238E27FC236}">
                <a16:creationId xmlns:a16="http://schemas.microsoft.com/office/drawing/2014/main" id="{3062B5CC-AB9C-F593-47DF-A4A42B9757AF}"/>
              </a:ext>
            </a:extLst>
          </p:cNvPr>
          <p:cNvSpPr txBox="1"/>
          <p:nvPr/>
        </p:nvSpPr>
        <p:spPr>
          <a:xfrm>
            <a:off x="141193" y="3223280"/>
            <a:ext cx="4020671" cy="1815882"/>
          </a:xfrm>
          <a:prstGeom prst="rect">
            <a:avLst/>
          </a:prstGeom>
          <a:noFill/>
        </p:spPr>
        <p:txBody>
          <a:bodyPr wrap="square" rtlCol="0">
            <a:spAutoFit/>
          </a:bodyPr>
          <a:lstStyle/>
          <a:p>
            <a:r>
              <a:rPr lang="pt-BR" sz="1400" dirty="0"/>
              <a:t>Isso não parece muito vantajoso, então qual seria um outro método?</a:t>
            </a:r>
          </a:p>
          <a:p>
            <a:endParaRPr lang="pt-BR" sz="1400" dirty="0"/>
          </a:p>
          <a:p>
            <a:r>
              <a:rPr lang="pt-BR" sz="1400" dirty="0"/>
              <a:t>Iremos usar uma combinação de gradiente descendente com o SVD.</a:t>
            </a:r>
          </a:p>
          <a:p>
            <a:endParaRPr lang="pt-BR" sz="1400" dirty="0"/>
          </a:p>
          <a:p>
            <a:r>
              <a:rPr lang="pt-BR" sz="1400" dirty="0"/>
              <a:t>Iremos buscar a melhor matriz que representa nossa matriz original, minimizando o erro!</a:t>
            </a:r>
          </a:p>
        </p:txBody>
      </p:sp>
    </p:spTree>
    <p:extLst>
      <p:ext uri="{BB962C8B-B14F-4D97-AF65-F5344CB8AC3E}">
        <p14:creationId xmlns:p14="http://schemas.microsoft.com/office/powerpoint/2010/main" val="738639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Regra de Previsão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usar o SVD para fazer Recomendações</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141194" y="1062318"/>
            <a:ext cx="4020671" cy="1169551"/>
          </a:xfrm>
          <a:prstGeom prst="rect">
            <a:avLst/>
          </a:prstGeom>
          <a:noFill/>
        </p:spPr>
        <p:txBody>
          <a:bodyPr wrap="square" rtlCol="0">
            <a:spAutoFit/>
          </a:bodyPr>
          <a:lstStyle/>
          <a:p>
            <a:r>
              <a:rPr lang="pt-BR" sz="1400" dirty="0"/>
              <a:t>O SVD requer uma matriz completa!</a:t>
            </a:r>
          </a:p>
          <a:p>
            <a:endParaRPr lang="pt-BR" sz="1400" dirty="0"/>
          </a:p>
          <a:p>
            <a:r>
              <a:rPr lang="pt-BR" sz="1400" dirty="0"/>
              <a:t>Um método seria preencher com zeros e centralizar nossa matriz e após isso, fazer recomendações com o seguinte critério:</a:t>
            </a:r>
          </a:p>
        </p:txBody>
      </p:sp>
      <p:pic>
        <p:nvPicPr>
          <p:cNvPr id="9" name="Imagem 8">
            <a:extLst>
              <a:ext uri="{FF2B5EF4-FFF2-40B4-BE49-F238E27FC236}">
                <a16:creationId xmlns:a16="http://schemas.microsoft.com/office/drawing/2014/main" id="{7018E962-0A88-F371-40C4-E7AE44A0703A}"/>
              </a:ext>
            </a:extLst>
          </p:cNvPr>
          <p:cNvPicPr>
            <a:picLocks noChangeAspect="1"/>
          </p:cNvPicPr>
          <p:nvPr/>
        </p:nvPicPr>
        <p:blipFill>
          <a:blip r:embed="rId2"/>
          <a:stretch>
            <a:fillRect/>
          </a:stretch>
        </p:blipFill>
        <p:spPr>
          <a:xfrm>
            <a:off x="141194" y="2432683"/>
            <a:ext cx="3391373" cy="762106"/>
          </a:xfrm>
          <a:prstGeom prst="rect">
            <a:avLst/>
          </a:prstGeom>
        </p:spPr>
      </p:pic>
      <p:sp>
        <p:nvSpPr>
          <p:cNvPr id="10" name="CaixaDeTexto 9">
            <a:extLst>
              <a:ext uri="{FF2B5EF4-FFF2-40B4-BE49-F238E27FC236}">
                <a16:creationId xmlns:a16="http://schemas.microsoft.com/office/drawing/2014/main" id="{3062B5CC-AB9C-F593-47DF-A4A42B9757AF}"/>
              </a:ext>
            </a:extLst>
          </p:cNvPr>
          <p:cNvSpPr txBox="1"/>
          <p:nvPr/>
        </p:nvSpPr>
        <p:spPr>
          <a:xfrm>
            <a:off x="141193" y="3223280"/>
            <a:ext cx="4020671" cy="1815882"/>
          </a:xfrm>
          <a:prstGeom prst="rect">
            <a:avLst/>
          </a:prstGeom>
          <a:noFill/>
        </p:spPr>
        <p:txBody>
          <a:bodyPr wrap="square" rtlCol="0">
            <a:spAutoFit/>
          </a:bodyPr>
          <a:lstStyle/>
          <a:p>
            <a:r>
              <a:rPr lang="pt-BR" sz="1400" dirty="0"/>
              <a:t>Isso não parece muito vantajoso, então qual seria um outro método?</a:t>
            </a:r>
          </a:p>
          <a:p>
            <a:endParaRPr lang="pt-BR" sz="1400" dirty="0"/>
          </a:p>
          <a:p>
            <a:r>
              <a:rPr lang="pt-BR" sz="1400" dirty="0"/>
              <a:t>Iremos usar uma combinação de gradiente descendente com o SVD.</a:t>
            </a:r>
          </a:p>
          <a:p>
            <a:endParaRPr lang="pt-BR" sz="1400" dirty="0"/>
          </a:p>
          <a:p>
            <a:r>
              <a:rPr lang="pt-BR" sz="1400" dirty="0"/>
              <a:t>Iremos buscar a melhor matriz que representa nossa matriz original, minimizando o erro!</a:t>
            </a:r>
          </a:p>
        </p:txBody>
      </p:sp>
      <p:sp>
        <p:nvSpPr>
          <p:cNvPr id="11" name="CaixaDeTexto 10">
            <a:extLst>
              <a:ext uri="{FF2B5EF4-FFF2-40B4-BE49-F238E27FC236}">
                <a16:creationId xmlns:a16="http://schemas.microsoft.com/office/drawing/2014/main" id="{FC2167CA-0013-C9B3-7730-D7924892BA87}"/>
              </a:ext>
            </a:extLst>
          </p:cNvPr>
          <p:cNvSpPr txBox="1"/>
          <p:nvPr/>
        </p:nvSpPr>
        <p:spPr>
          <a:xfrm>
            <a:off x="4572000" y="997854"/>
            <a:ext cx="4020671" cy="1815882"/>
          </a:xfrm>
          <a:prstGeom prst="rect">
            <a:avLst/>
          </a:prstGeom>
          <a:noFill/>
        </p:spPr>
        <p:txBody>
          <a:bodyPr wrap="square" rtlCol="0">
            <a:spAutoFit/>
          </a:bodyPr>
          <a:lstStyle/>
          <a:p>
            <a:r>
              <a:rPr lang="pt-BR" sz="1400" dirty="0"/>
              <a:t>A ideia é:</a:t>
            </a:r>
          </a:p>
          <a:p>
            <a:endParaRPr lang="pt-BR" sz="1400" dirty="0"/>
          </a:p>
          <a:p>
            <a:r>
              <a:rPr lang="pt-BR" sz="1400" dirty="0"/>
              <a:t>Não sabemos quais são os valores nulos, mas temos informação o suficiente para tentar buscar alguma matriz que retorne os valores que sabemos com o menor erro possível.</a:t>
            </a:r>
          </a:p>
          <a:p>
            <a:endParaRPr lang="pt-BR" sz="1400" dirty="0"/>
          </a:p>
          <a:p>
            <a:endParaRPr lang="pt-BR" sz="1400" dirty="0"/>
          </a:p>
        </p:txBody>
      </p:sp>
    </p:spTree>
    <p:extLst>
      <p:ext uri="{BB962C8B-B14F-4D97-AF65-F5344CB8AC3E}">
        <p14:creationId xmlns:p14="http://schemas.microsoft.com/office/powerpoint/2010/main" val="2206566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FunkSVD</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usar o SVD para fazer Recomendações</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141194" y="1062318"/>
            <a:ext cx="4020671" cy="3970318"/>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FunkSVD é uma variação do algoritmo SVD que é utilizado para lidar com valores ausentes em matrizes de dados.</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Ele foi proposto por Simon Funk durante o Netflix </a:t>
            </a:r>
            <a:r>
              <a:rPr lang="pt-BR" sz="1400" b="0" i="0" dirty="0" err="1">
                <a:solidFill>
                  <a:srgbClr val="374151"/>
                </a:solidFill>
                <a:effectLst/>
              </a:rPr>
              <a:t>Prize</a:t>
            </a:r>
            <a:r>
              <a:rPr lang="pt-BR" sz="1400" b="0" i="0" dirty="0">
                <a:solidFill>
                  <a:srgbClr val="374151"/>
                </a:solidFill>
                <a:effectLst/>
              </a:rPr>
              <a:t>, um desafio de recomendação de filmes promovido pela Netflix em 2006.</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A ideia principal do FunkSVD é preencher os valores ausentes na matriz de dados utilizando uma equação de aproximação baseada no SVD e no gradiente descendente.</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Isso permite que o algoritmo tenha uma melhor capacidade de lidar com dados esparsos, o que é comum em sistemas de recomendação.</a:t>
            </a:r>
          </a:p>
          <a:p>
            <a:endParaRPr lang="pt-BR" sz="1400" dirty="0">
              <a:solidFill>
                <a:srgbClr val="374151"/>
              </a:solidFill>
              <a:latin typeface="Söhne"/>
            </a:endParaRPr>
          </a:p>
          <a:p>
            <a:endParaRPr lang="pt-BR" sz="1400" dirty="0"/>
          </a:p>
        </p:txBody>
      </p:sp>
    </p:spTree>
    <p:extLst>
      <p:ext uri="{BB962C8B-B14F-4D97-AF65-F5344CB8AC3E}">
        <p14:creationId xmlns:p14="http://schemas.microsoft.com/office/powerpoint/2010/main" val="273518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Base de dados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655175" y="887506"/>
            <a:ext cx="4834218" cy="1815882"/>
          </a:xfrm>
          <a:prstGeom prst="rect">
            <a:avLst/>
          </a:prstGeom>
          <a:noFill/>
        </p:spPr>
        <p:txBody>
          <a:bodyPr wrap="square" rtlCol="0">
            <a:spAutoFit/>
          </a:bodyPr>
          <a:lstStyle/>
          <a:p>
            <a:r>
              <a:rPr lang="pt-BR" dirty="0"/>
              <a:t>Filmes</a:t>
            </a:r>
          </a:p>
          <a:p>
            <a:pPr marL="742950" lvl="1" indent="-285750">
              <a:buFont typeface="Wingdings" panose="05000000000000000000" pitchFamily="2" charset="2"/>
              <a:buChar char="Ø"/>
            </a:pPr>
            <a:r>
              <a:rPr lang="pt-BR" sz="1400" dirty="0" err="1">
                <a:hlinkClick r:id="rId4"/>
              </a:rPr>
              <a:t>Movie</a:t>
            </a:r>
            <a:r>
              <a:rPr lang="pt-BR" sz="1400" dirty="0">
                <a:hlinkClick r:id="rId4"/>
              </a:rPr>
              <a:t> Lens 100k, 20M</a:t>
            </a:r>
            <a:endParaRPr lang="pt-BR" sz="1400" dirty="0"/>
          </a:p>
          <a:p>
            <a:pPr marL="742950" lvl="1" indent="-285750">
              <a:buFont typeface="Wingdings" panose="05000000000000000000" pitchFamily="2" charset="2"/>
              <a:buChar char="Ø"/>
            </a:pPr>
            <a:r>
              <a:rPr lang="pt-BR" sz="1400" dirty="0">
                <a:hlinkClick r:id="rId5"/>
              </a:rPr>
              <a:t>Netflix </a:t>
            </a:r>
            <a:r>
              <a:rPr lang="pt-BR" sz="1400" dirty="0" err="1">
                <a:hlinkClick r:id="rId5"/>
              </a:rPr>
              <a:t>Prize</a:t>
            </a:r>
            <a:r>
              <a:rPr lang="pt-BR" sz="1400" dirty="0">
                <a:hlinkClick r:id="rId5"/>
              </a:rPr>
              <a:t> </a:t>
            </a:r>
            <a:r>
              <a:rPr lang="pt-BR" sz="1400" dirty="0" err="1">
                <a:hlinkClick r:id="rId5"/>
              </a:rPr>
              <a:t>Dataset</a:t>
            </a:r>
            <a:endParaRPr lang="pt-BR" sz="1400" dirty="0"/>
          </a:p>
          <a:p>
            <a:pPr lvl="1"/>
            <a:endParaRPr lang="pt-BR" sz="1400" dirty="0"/>
          </a:p>
          <a:p>
            <a:r>
              <a:rPr lang="pt-BR" i="0" dirty="0">
                <a:solidFill>
                  <a:srgbClr val="24292F"/>
                </a:solidFill>
                <a:effectLst/>
              </a:rPr>
              <a:t>E-commerce</a:t>
            </a:r>
            <a:endParaRPr lang="pt-BR" dirty="0">
              <a:solidFill>
                <a:srgbClr val="24292F"/>
              </a:solidFill>
            </a:endParaRPr>
          </a:p>
          <a:p>
            <a:pPr marL="742950" lvl="1" indent="-285750">
              <a:buFont typeface="Wingdings" panose="05000000000000000000" pitchFamily="2" charset="2"/>
              <a:buChar char="Ø"/>
            </a:pPr>
            <a:r>
              <a:rPr lang="pt-BR" sz="1600" dirty="0" err="1">
                <a:solidFill>
                  <a:srgbClr val="24292F"/>
                </a:solidFill>
                <a:hlinkClick r:id="rId6"/>
              </a:rPr>
              <a:t>Amazon</a:t>
            </a:r>
            <a:endParaRPr lang="pt-BR" sz="1600" dirty="0">
              <a:solidFill>
                <a:srgbClr val="24292F"/>
              </a:solidFill>
            </a:endParaRPr>
          </a:p>
          <a:p>
            <a:pPr marL="742950" lvl="1" indent="-285750">
              <a:buFont typeface="Wingdings" panose="05000000000000000000" pitchFamily="2" charset="2"/>
              <a:buChar char="Ø"/>
            </a:pPr>
            <a:r>
              <a:rPr lang="pt-BR" sz="1600" i="0" dirty="0" err="1">
                <a:solidFill>
                  <a:srgbClr val="202124"/>
                </a:solidFill>
                <a:effectLst/>
                <a:hlinkClick r:id="rId7"/>
              </a:rPr>
              <a:t>Retailrocket</a:t>
            </a:r>
            <a:r>
              <a:rPr lang="pt-BR" sz="1600" i="0" dirty="0">
                <a:solidFill>
                  <a:srgbClr val="202124"/>
                </a:solidFill>
                <a:effectLst/>
                <a:hlinkClick r:id="rId7"/>
              </a:rPr>
              <a:t> </a:t>
            </a:r>
            <a:r>
              <a:rPr lang="pt-BR" sz="1600" i="0" dirty="0" err="1">
                <a:solidFill>
                  <a:srgbClr val="202124"/>
                </a:solidFill>
                <a:effectLst/>
                <a:hlinkClick r:id="rId7"/>
              </a:rPr>
              <a:t>recommender</a:t>
            </a:r>
            <a:r>
              <a:rPr lang="pt-BR" sz="1600" i="0" dirty="0">
                <a:solidFill>
                  <a:srgbClr val="202124"/>
                </a:solidFill>
                <a:effectLst/>
                <a:hlinkClick r:id="rId7"/>
              </a:rPr>
              <a:t> system </a:t>
            </a:r>
            <a:r>
              <a:rPr lang="pt-BR" sz="1600" i="0" dirty="0" err="1">
                <a:solidFill>
                  <a:srgbClr val="202124"/>
                </a:solidFill>
                <a:effectLst/>
                <a:hlinkClick r:id="rId7"/>
              </a:rPr>
              <a:t>dataset</a:t>
            </a:r>
            <a:r>
              <a:rPr lang="pt-BR" dirty="0">
                <a:solidFill>
                  <a:srgbClr val="24292F"/>
                </a:solidFill>
                <a:hlinkClick r:id="rId7"/>
              </a:rPr>
              <a:t> </a:t>
            </a:r>
            <a:endParaRPr lang="pt-BR" dirty="0">
              <a:solidFill>
                <a:srgbClr val="24292F"/>
              </a:solidFill>
            </a:endParaRPr>
          </a:p>
        </p:txBody>
      </p:sp>
      <p:pic>
        <p:nvPicPr>
          <p:cNvPr id="1026" name="Picture 2" descr="About Netflix - Página inicial">
            <a:extLst>
              <a:ext uri="{FF2B5EF4-FFF2-40B4-BE49-F238E27FC236}">
                <a16:creationId xmlns:a16="http://schemas.microsoft.com/office/drawing/2014/main" id="{65051F16-605C-E661-45F3-507A3FD526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2534" y="502665"/>
            <a:ext cx="2826291" cy="14793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63990F7C-799B-F2F8-C2C0-9BCBFB06287E}"/>
              </a:ext>
            </a:extLst>
          </p:cNvPr>
          <p:cNvPicPr>
            <a:picLocks noChangeAspect="1"/>
          </p:cNvPicPr>
          <p:nvPr/>
        </p:nvPicPr>
        <p:blipFill>
          <a:blip r:embed="rId9"/>
          <a:stretch>
            <a:fillRect/>
          </a:stretch>
        </p:blipFill>
        <p:spPr>
          <a:xfrm>
            <a:off x="5662535" y="2248941"/>
            <a:ext cx="2943584" cy="1143160"/>
          </a:xfrm>
          <a:prstGeom prst="rect">
            <a:avLst/>
          </a:prstGeom>
        </p:spPr>
      </p:pic>
      <p:pic>
        <p:nvPicPr>
          <p:cNvPr id="1028" name="Picture 4" descr="Amazon.com.br | Tudo pra você, de A a Z.">
            <a:extLst>
              <a:ext uri="{FF2B5EF4-FFF2-40B4-BE49-F238E27FC236}">
                <a16:creationId xmlns:a16="http://schemas.microsoft.com/office/drawing/2014/main" id="{33F10191-D843-E19F-3F41-33786AD5A3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9173" y="3161449"/>
            <a:ext cx="3453011" cy="18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76302"/>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cs typeface="Source Sans Pro"/>
                <a:sym typeface="Source Sans Pro"/>
              </a:rPr>
              <a:t>FunkSVD</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569330" y="614048"/>
            <a:ext cx="3868340" cy="617934"/>
          </a:xfrm>
        </p:spPr>
        <p:txBody>
          <a:bodyPr/>
          <a:lstStyle/>
          <a:p>
            <a:r>
              <a:rPr lang="pt-BR" sz="1800" dirty="0">
                <a:solidFill>
                  <a:srgbClr val="3333FF"/>
                </a:solidFill>
                <a:ea typeface="Source Sans Pro"/>
                <a:cs typeface="Source Sans Pro"/>
                <a:sym typeface="Source Sans Pro"/>
              </a:rPr>
              <a:t>Pros</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a:xfrm>
            <a:off x="569330" y="1231982"/>
            <a:ext cx="3868340" cy="2763441"/>
          </a:xfrm>
        </p:spPr>
        <p:txBody>
          <a:bodyPr>
            <a:noAutofit/>
          </a:bodyPr>
          <a:lstStyle/>
          <a:p>
            <a:pPr algn="just">
              <a:buFont typeface="Wingdings" panose="05000000000000000000" pitchFamily="2" charset="2"/>
              <a:buChar char="Ø"/>
            </a:pPr>
            <a:r>
              <a:rPr lang="pt-BR" sz="1400" i="0" dirty="0">
                <a:effectLst/>
              </a:rPr>
              <a:t>Trata dados faltantes</a:t>
            </a:r>
            <a:r>
              <a:rPr lang="pt-BR" sz="1400" dirty="0"/>
              <a:t>: Diferentemente do SVD tradicional, o FunkSVD é capaz de lidar com dados faltantes e incluí-los na modelagem.</a:t>
            </a:r>
          </a:p>
          <a:p>
            <a:pPr algn="just">
              <a:buFont typeface="Wingdings" panose="05000000000000000000" pitchFamily="2" charset="2"/>
              <a:buChar char="Ø"/>
            </a:pPr>
            <a:endParaRPr lang="pt-BR" sz="1400" dirty="0"/>
          </a:p>
          <a:p>
            <a:pPr>
              <a:buFont typeface="Wingdings" panose="05000000000000000000" pitchFamily="2" charset="2"/>
              <a:buChar char="Ø"/>
            </a:pPr>
            <a:r>
              <a:rPr lang="pt-BR" sz="1400" dirty="0"/>
              <a:t>Escalabilidade: O FunkSVD é escalável para grandes conjuntos de dados.</a:t>
            </a:r>
          </a:p>
          <a:p>
            <a:pPr marL="0" indent="0">
              <a:buNone/>
            </a:pPr>
            <a:endParaRPr lang="pt-BR" sz="1400" dirty="0"/>
          </a:p>
          <a:p>
            <a:pPr>
              <a:buFont typeface="Wingdings" panose="05000000000000000000" pitchFamily="2" charset="2"/>
              <a:buChar char="Ø"/>
            </a:pPr>
            <a:r>
              <a:rPr lang="pt-BR" sz="1400" dirty="0"/>
              <a:t>Fácil interpretação: É baseado em algoritmos de fatoração matricial, o que facilita na interpretação dos resultados.</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solidFill>
                  <a:srgbClr val="202124"/>
                </a:solidFill>
              </a:rPr>
              <a:t>Personalização.</a:t>
            </a:r>
            <a:endParaRPr lang="pt-BR" sz="1400" b="0" i="0" dirty="0">
              <a:solidFill>
                <a:srgbClr val="202124"/>
              </a:solidFill>
              <a:effectLst/>
            </a:endParaRPr>
          </a:p>
        </p:txBody>
      </p:sp>
    </p:spTree>
    <p:extLst>
      <p:ext uri="{BB962C8B-B14F-4D97-AF65-F5344CB8AC3E}">
        <p14:creationId xmlns:p14="http://schemas.microsoft.com/office/powerpoint/2010/main" val="3044916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cs typeface="Source Sans Pro"/>
                <a:sym typeface="Source Sans Pro"/>
              </a:rPr>
              <a:t>FunkSVD</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569330" y="614048"/>
            <a:ext cx="3868340" cy="617934"/>
          </a:xfrm>
        </p:spPr>
        <p:txBody>
          <a:bodyPr/>
          <a:lstStyle/>
          <a:p>
            <a:r>
              <a:rPr lang="pt-BR" sz="1800" dirty="0">
                <a:solidFill>
                  <a:srgbClr val="3333FF"/>
                </a:solidFill>
                <a:ea typeface="Source Sans Pro"/>
                <a:cs typeface="Source Sans Pro"/>
                <a:sym typeface="Source Sans Pro"/>
              </a:rPr>
              <a:t>Pros</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a:xfrm>
            <a:off x="569330" y="1231982"/>
            <a:ext cx="3868340" cy="2763441"/>
          </a:xfrm>
        </p:spPr>
        <p:txBody>
          <a:bodyPr>
            <a:noAutofit/>
          </a:bodyPr>
          <a:lstStyle/>
          <a:p>
            <a:pPr algn="just">
              <a:buFont typeface="Wingdings" panose="05000000000000000000" pitchFamily="2" charset="2"/>
              <a:buChar char="Ø"/>
            </a:pPr>
            <a:r>
              <a:rPr lang="pt-BR" sz="1400" i="0" dirty="0">
                <a:solidFill>
                  <a:srgbClr val="374151"/>
                </a:solidFill>
                <a:effectLst/>
              </a:rPr>
              <a:t>Trata dados faltantes</a:t>
            </a:r>
            <a:r>
              <a:rPr lang="pt-BR" sz="1400" dirty="0">
                <a:solidFill>
                  <a:srgbClr val="374151"/>
                </a:solidFill>
              </a:rPr>
              <a:t>: Diferentemente do SVD tradicional, o FunkSVD é capaz de lidar com dados faltantes e incluí-los na modelagem.</a:t>
            </a:r>
          </a:p>
          <a:p>
            <a:pPr algn="just">
              <a:buFont typeface="Wingdings" panose="05000000000000000000" pitchFamily="2" charset="2"/>
              <a:buChar char="Ø"/>
            </a:pPr>
            <a:endParaRPr lang="pt-BR" sz="1400" dirty="0"/>
          </a:p>
          <a:p>
            <a:pPr>
              <a:buFont typeface="Wingdings" panose="05000000000000000000" pitchFamily="2" charset="2"/>
              <a:buChar char="Ø"/>
            </a:pPr>
            <a:r>
              <a:rPr lang="pt-BR" sz="1400" dirty="0"/>
              <a:t>Escalabilidade: O FunkSVD é escalável para grandes conjuntos de dados.</a:t>
            </a:r>
          </a:p>
          <a:p>
            <a:pPr marL="0" indent="0">
              <a:buNone/>
            </a:pPr>
            <a:endParaRPr lang="pt-BR" sz="1400" dirty="0"/>
          </a:p>
          <a:p>
            <a:pPr>
              <a:buFont typeface="Wingdings" panose="05000000000000000000" pitchFamily="2" charset="2"/>
              <a:buChar char="Ø"/>
            </a:pPr>
            <a:r>
              <a:rPr lang="pt-BR" sz="1400" dirty="0"/>
              <a:t>Fácil interpretação: É baseado em algoritmos de fatoração matricial, o que facilita na interpretação dos resultados.</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solidFill>
                  <a:srgbClr val="202124"/>
                </a:solidFill>
              </a:rPr>
              <a:t>Personalização.</a:t>
            </a:r>
            <a:endParaRPr lang="pt-BR" sz="1400" b="0" i="0" dirty="0">
              <a:solidFill>
                <a:srgbClr val="202124"/>
              </a:solidFill>
              <a:effectLst/>
            </a:endParaRPr>
          </a:p>
        </p:txBody>
      </p:sp>
      <p:sp>
        <p:nvSpPr>
          <p:cNvPr id="5" name="Espaço Reservado para Texto 4">
            <a:extLst>
              <a:ext uri="{FF2B5EF4-FFF2-40B4-BE49-F238E27FC236}">
                <a16:creationId xmlns:a16="http://schemas.microsoft.com/office/drawing/2014/main" id="{7DA7FC8D-A3FD-E83E-2F44-6C9476C71954}"/>
              </a:ext>
            </a:extLst>
          </p:cNvPr>
          <p:cNvSpPr>
            <a:spLocks noGrp="1"/>
          </p:cNvSpPr>
          <p:nvPr>
            <p:ph type="body" sz="quarter" idx="3"/>
          </p:nvPr>
        </p:nvSpPr>
        <p:spPr>
          <a:xfrm>
            <a:off x="4572000" y="614048"/>
            <a:ext cx="3887391" cy="617934"/>
          </a:xfrm>
        </p:spPr>
        <p:txBody>
          <a:bodyPr/>
          <a:lstStyle/>
          <a:p>
            <a:r>
              <a:rPr lang="pt-BR" sz="1800" dirty="0">
                <a:solidFill>
                  <a:srgbClr val="3333FF"/>
                </a:solidFill>
                <a:ea typeface="Source Sans Pro"/>
                <a:cs typeface="Source Sans Pro"/>
                <a:sym typeface="Source Sans Pro"/>
              </a:rPr>
              <a:t>Contras</a:t>
            </a:r>
            <a:endParaRPr lang="pt-BR" dirty="0"/>
          </a:p>
        </p:txBody>
      </p:sp>
      <p:sp>
        <p:nvSpPr>
          <p:cNvPr id="6" name="Espaço Reservado para Conteúdo 5">
            <a:extLst>
              <a:ext uri="{FF2B5EF4-FFF2-40B4-BE49-F238E27FC236}">
                <a16:creationId xmlns:a16="http://schemas.microsoft.com/office/drawing/2014/main" id="{A81A6364-BC03-E15D-FF69-152C60870D9B}"/>
              </a:ext>
            </a:extLst>
          </p:cNvPr>
          <p:cNvSpPr>
            <a:spLocks noGrp="1"/>
          </p:cNvSpPr>
          <p:nvPr>
            <p:ph sz="quarter" idx="4"/>
          </p:nvPr>
        </p:nvSpPr>
        <p:spPr>
          <a:xfrm>
            <a:off x="4571999" y="1298902"/>
            <a:ext cx="3887391" cy="2763441"/>
          </a:xfrm>
        </p:spPr>
        <p:txBody>
          <a:bodyPr>
            <a:normAutofit lnSpcReduction="10000"/>
          </a:bodyPr>
          <a:lstStyle/>
          <a:p>
            <a:pPr>
              <a:buFont typeface="Wingdings" panose="05000000000000000000" pitchFamily="2" charset="2"/>
              <a:buChar char="Ø"/>
            </a:pPr>
            <a:r>
              <a:rPr lang="pt-BR" sz="1400" dirty="0"/>
              <a:t>Desempenho com dados esparsos.</a:t>
            </a:r>
          </a:p>
          <a:p>
            <a:pPr>
              <a:buFont typeface="Wingdings" panose="05000000000000000000" pitchFamily="2" charset="2"/>
              <a:buChar char="Ø"/>
            </a:pPr>
            <a:endParaRPr lang="pt-BR" sz="1400" dirty="0"/>
          </a:p>
          <a:p>
            <a:pPr>
              <a:buFont typeface="Wingdings" panose="05000000000000000000" pitchFamily="2" charset="2"/>
              <a:buChar char="Ø"/>
            </a:pPr>
            <a:r>
              <a:rPr lang="pt-BR" sz="1400" i="0" dirty="0">
                <a:effectLst/>
              </a:rPr>
              <a:t>Ele requer muita memória para armazenar as matrizes de fatoração.</a:t>
            </a:r>
          </a:p>
          <a:p>
            <a:pPr marL="0" indent="0">
              <a:buNone/>
            </a:pPr>
            <a:endParaRPr lang="pt-BR" sz="1400" dirty="0"/>
          </a:p>
          <a:p>
            <a:pPr>
              <a:buFont typeface="Wingdings" panose="05000000000000000000" pitchFamily="2" charset="2"/>
              <a:buChar char="Ø"/>
            </a:pPr>
            <a:r>
              <a:rPr lang="pt-BR" sz="1400" dirty="0"/>
              <a:t>Não suporta previsão incremental.</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t>Mais lento do que outros algoritmos, como ALS.</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t>Pode ser influenciado por avaliações extremas.</a:t>
            </a:r>
          </a:p>
          <a:p>
            <a:pPr marL="0" indent="0">
              <a:buNone/>
            </a:pPr>
            <a:endParaRPr lang="pt-BR" sz="1600" dirty="0"/>
          </a:p>
        </p:txBody>
      </p:sp>
    </p:spTree>
    <p:extLst>
      <p:ext uri="{BB962C8B-B14F-4D97-AF65-F5344CB8AC3E}">
        <p14:creationId xmlns:p14="http://schemas.microsoft.com/office/powerpoint/2010/main" val="21577912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err="1">
                <a:solidFill>
                  <a:srgbClr val="3333FF"/>
                </a:solidFill>
                <a:latin typeface="+mn-lt"/>
                <a:ea typeface="Source Sans Pro"/>
                <a:sym typeface="Source Sans Pro"/>
              </a:rPr>
              <a:t>Robust</a:t>
            </a:r>
            <a:r>
              <a:rPr lang="pt-BR" sz="2400" dirty="0">
                <a:solidFill>
                  <a:srgbClr val="3333FF"/>
                </a:solidFill>
                <a:latin typeface="+mn-lt"/>
                <a:ea typeface="Source Sans Pro"/>
                <a:sym typeface="Source Sans Pro"/>
              </a:rPr>
              <a:t> SVD</a:t>
            </a:r>
            <a:endParaRPr lang="pt-BR" sz="2400" dirty="0">
              <a:latin typeface="+mn-lt"/>
            </a:endParaRPr>
          </a:p>
        </p:txBody>
      </p:sp>
      <p:sp>
        <p:nvSpPr>
          <p:cNvPr id="6" name="CaixaDeTexto 5">
            <a:extLst>
              <a:ext uri="{FF2B5EF4-FFF2-40B4-BE49-F238E27FC236}">
                <a16:creationId xmlns:a16="http://schemas.microsoft.com/office/drawing/2014/main" id="{2503BA94-6005-542F-24E3-CA7E8E85C529}"/>
              </a:ext>
            </a:extLst>
          </p:cNvPr>
          <p:cNvSpPr txBox="1"/>
          <p:nvPr/>
        </p:nvSpPr>
        <p:spPr>
          <a:xfrm>
            <a:off x="80682" y="779930"/>
            <a:ext cx="4188759" cy="3754874"/>
          </a:xfrm>
          <a:prstGeom prst="rect">
            <a:avLst/>
          </a:prstGeom>
          <a:noFill/>
        </p:spPr>
        <p:txBody>
          <a:bodyPr wrap="square" rtlCol="0">
            <a:spAutoFit/>
          </a:bodyPr>
          <a:lstStyle/>
          <a:p>
            <a:r>
              <a:rPr lang="pt-BR" sz="1400" b="0" i="0" dirty="0">
                <a:solidFill>
                  <a:srgbClr val="374151"/>
                </a:solidFill>
                <a:effectLst/>
              </a:rPr>
              <a:t>Vamos dizer que temos dados incompletos e ruidosos. Por exemplo.</a:t>
            </a:r>
          </a:p>
          <a:p>
            <a:endParaRPr lang="pt-BR" sz="1400" dirty="0">
              <a:solidFill>
                <a:srgbClr val="374151"/>
              </a:solidFill>
            </a:endParaRPr>
          </a:p>
          <a:p>
            <a:pPr marL="285750" indent="-285750" algn="just">
              <a:buFont typeface="Arial" panose="020B0604020202020204" pitchFamily="34" charset="0"/>
              <a:buChar char="•"/>
            </a:pPr>
            <a:r>
              <a:rPr lang="pt-BR" sz="1400" b="0" i="0" dirty="0">
                <a:solidFill>
                  <a:srgbClr val="374151"/>
                </a:solidFill>
                <a:effectLst/>
              </a:rPr>
              <a:t>O método </a:t>
            </a:r>
            <a:r>
              <a:rPr lang="pt-BR" sz="1400" b="0" i="0" dirty="0" err="1">
                <a:solidFill>
                  <a:srgbClr val="374151"/>
                </a:solidFill>
                <a:effectLst/>
              </a:rPr>
              <a:t>Robust</a:t>
            </a:r>
            <a:r>
              <a:rPr lang="pt-BR" sz="1400" b="0" i="0" dirty="0">
                <a:solidFill>
                  <a:srgbClr val="374151"/>
                </a:solidFill>
                <a:effectLst/>
              </a:rPr>
              <a:t> SVD é uma técnica para lidar com dados incompletos e ruidosos na matriz de entrada.</a:t>
            </a:r>
          </a:p>
          <a:p>
            <a:pPr marL="285750" indent="-285750" algn="just">
              <a:buFont typeface="Arial" panose="020B0604020202020204" pitchFamily="34" charset="0"/>
              <a:buChar char="•"/>
            </a:pPr>
            <a:endParaRPr lang="pt-BR" sz="1400" dirty="0">
              <a:solidFill>
                <a:srgbClr val="374151"/>
              </a:solidFill>
            </a:endParaRPr>
          </a:p>
          <a:p>
            <a:pPr marL="285750" indent="-285750" algn="just">
              <a:buFont typeface="Arial" panose="020B0604020202020204" pitchFamily="34" charset="0"/>
              <a:buChar char="•"/>
            </a:pPr>
            <a:r>
              <a:rPr lang="pt-BR" sz="1400" b="0" i="0" dirty="0">
                <a:solidFill>
                  <a:srgbClr val="374151"/>
                </a:solidFill>
                <a:effectLst/>
              </a:rPr>
              <a:t>É uma variação do método SVD tradicional que utiliza métodos de estatísticas robustas para lidar com outlier e os valores ausentes. </a:t>
            </a:r>
          </a:p>
          <a:p>
            <a:pPr marL="285750" indent="-285750" algn="just">
              <a:buFont typeface="Arial" panose="020B0604020202020204" pitchFamily="34" charset="0"/>
              <a:buChar char="•"/>
            </a:pPr>
            <a:endParaRPr lang="pt-BR" sz="1400" dirty="0">
              <a:solidFill>
                <a:srgbClr val="374151"/>
              </a:solidFill>
            </a:endParaRPr>
          </a:p>
          <a:p>
            <a:pPr marL="285750" indent="-285750" algn="just">
              <a:buFont typeface="Arial" panose="020B0604020202020204" pitchFamily="34" charset="0"/>
              <a:buChar char="•"/>
            </a:pPr>
            <a:r>
              <a:rPr lang="pt-BR" sz="1400" b="0" i="0" dirty="0">
                <a:solidFill>
                  <a:srgbClr val="374151"/>
                </a:solidFill>
                <a:effectLst/>
              </a:rPr>
              <a:t>A ideia básica do </a:t>
            </a:r>
            <a:r>
              <a:rPr lang="pt-BR" sz="1400" b="0" i="0" dirty="0" err="1">
                <a:solidFill>
                  <a:srgbClr val="374151"/>
                </a:solidFill>
                <a:effectLst/>
              </a:rPr>
              <a:t>Robust</a:t>
            </a:r>
            <a:r>
              <a:rPr lang="pt-BR" sz="1400" b="0" i="0" dirty="0">
                <a:solidFill>
                  <a:srgbClr val="374151"/>
                </a:solidFill>
                <a:effectLst/>
              </a:rPr>
              <a:t> SVD é usar uma técnica de estatística robusta, como o M-estimador, para estimar os valores singulares e os componentes principais da matriz de entrada. Isso permite que o algoritmo ignore os valores ausentes ou outliers e se concentre nas entradas válidas.</a:t>
            </a:r>
            <a:endParaRPr lang="pt-BR" sz="1400" dirty="0">
              <a:solidFill>
                <a:srgbClr val="374151"/>
              </a:solidFill>
              <a:latin typeface="Söhne"/>
            </a:endParaRPr>
          </a:p>
        </p:txBody>
      </p:sp>
      <p:sp>
        <p:nvSpPr>
          <p:cNvPr id="7" name="CaixaDeTexto 6">
            <a:extLst>
              <a:ext uri="{FF2B5EF4-FFF2-40B4-BE49-F238E27FC236}">
                <a16:creationId xmlns:a16="http://schemas.microsoft.com/office/drawing/2014/main" id="{9E9701CD-59BB-F6F7-ECA2-C391A8106E05}"/>
              </a:ext>
            </a:extLst>
          </p:cNvPr>
          <p:cNvSpPr txBox="1"/>
          <p:nvPr/>
        </p:nvSpPr>
        <p:spPr>
          <a:xfrm>
            <a:off x="4572000" y="779930"/>
            <a:ext cx="4188759" cy="523220"/>
          </a:xfrm>
          <a:prstGeom prst="rect">
            <a:avLst/>
          </a:prstGeom>
          <a:noFill/>
        </p:spPr>
        <p:txBody>
          <a:bodyPr wrap="square" rtlCol="0">
            <a:spAutoFit/>
          </a:bodyPr>
          <a:lstStyle/>
          <a:p>
            <a:r>
              <a:rPr lang="pt-BR" sz="1400" b="0" i="0" dirty="0">
                <a:solidFill>
                  <a:srgbClr val="374151"/>
                </a:solidFill>
                <a:effectLst/>
              </a:rPr>
              <a:t>Pode ser implementado em </a:t>
            </a:r>
            <a:r>
              <a:rPr lang="pt-BR" sz="1400" dirty="0">
                <a:solidFill>
                  <a:srgbClr val="374151"/>
                </a:solidFill>
              </a:rPr>
              <a:t>Python usando a função </a:t>
            </a:r>
            <a:r>
              <a:rPr lang="pt-BR" sz="1400" dirty="0" err="1">
                <a:solidFill>
                  <a:srgbClr val="374151"/>
                </a:solidFill>
              </a:rPr>
              <a:t>TruncatedSVD</a:t>
            </a:r>
            <a:r>
              <a:rPr lang="pt-BR" sz="1400" dirty="0">
                <a:solidFill>
                  <a:srgbClr val="374151"/>
                </a:solidFill>
              </a:rPr>
              <a:t> do </a:t>
            </a:r>
            <a:r>
              <a:rPr lang="pt-BR" sz="1400" dirty="0" err="1">
                <a:solidFill>
                  <a:srgbClr val="374151"/>
                </a:solidFill>
              </a:rPr>
              <a:t>Sklearn</a:t>
            </a:r>
            <a:r>
              <a:rPr lang="pt-BR" sz="1400" dirty="0">
                <a:solidFill>
                  <a:srgbClr val="374151"/>
                </a:solidFill>
              </a:rPr>
              <a:t>.</a:t>
            </a:r>
            <a:endParaRPr lang="pt-BR" sz="1400" b="0" i="0" dirty="0">
              <a:solidFill>
                <a:srgbClr val="374151"/>
              </a:solidFill>
              <a:effectLst/>
            </a:endParaRPr>
          </a:p>
        </p:txBody>
      </p:sp>
    </p:spTree>
    <p:extLst>
      <p:ext uri="{BB962C8B-B14F-4D97-AF65-F5344CB8AC3E}">
        <p14:creationId xmlns:p14="http://schemas.microsoft.com/office/powerpoint/2010/main" val="2259261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comparar modelos de Recomendação?</a:t>
            </a:r>
            <a:endParaRPr lang="pt-BR" dirty="0"/>
          </a:p>
        </p:txBody>
      </p:sp>
      <p:sp>
        <p:nvSpPr>
          <p:cNvPr id="5" name="CaixaDeTexto 4">
            <a:extLst>
              <a:ext uri="{FF2B5EF4-FFF2-40B4-BE49-F238E27FC236}">
                <a16:creationId xmlns:a16="http://schemas.microsoft.com/office/drawing/2014/main" id="{A9338F30-DFD1-058E-A831-F71D1089E940}"/>
              </a:ext>
            </a:extLst>
          </p:cNvPr>
          <p:cNvSpPr txBox="1"/>
          <p:nvPr/>
        </p:nvSpPr>
        <p:spPr>
          <a:xfrm>
            <a:off x="121024" y="987034"/>
            <a:ext cx="4020671" cy="954107"/>
          </a:xfrm>
          <a:prstGeom prst="rect">
            <a:avLst/>
          </a:prstGeom>
          <a:noFill/>
        </p:spPr>
        <p:txBody>
          <a:bodyPr wrap="square">
            <a:spAutoFit/>
          </a:bodyPr>
          <a:lstStyle/>
          <a:p>
            <a:pPr algn="just"/>
            <a:r>
              <a:rPr lang="pt-BR" sz="1400" dirty="0">
                <a:solidFill>
                  <a:srgbClr val="374151"/>
                </a:solidFill>
              </a:rPr>
              <a:t>O uso mais frequente de sistemas de recomendação (principalmente em e-commerce) fez o campo evoluir em termos de métricas, onde iremos ter métricas aliadas com nosso objetivo.  </a:t>
            </a:r>
          </a:p>
        </p:txBody>
      </p:sp>
    </p:spTree>
    <p:extLst>
      <p:ext uri="{BB962C8B-B14F-4D97-AF65-F5344CB8AC3E}">
        <p14:creationId xmlns:p14="http://schemas.microsoft.com/office/powerpoint/2010/main" val="33137323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comparar modelos de Recomendação?</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47065" y="2034957"/>
            <a:ext cx="4551829" cy="2462213"/>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Vimos que podemos usar o RMSE para verificar a competência de um modelo de recomendação.</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dirty="0">
                <a:solidFill>
                  <a:srgbClr val="374151"/>
                </a:solidFill>
              </a:rPr>
              <a:t>Mas e se eu quiser tentar outra abordagem, como eu posso comparar?</a:t>
            </a:r>
          </a:p>
          <a:p>
            <a:pPr marL="742950" lvl="1" indent="-285750">
              <a:buFont typeface="Arial" panose="020B0604020202020204" pitchFamily="34" charset="0"/>
              <a:buChar char="•"/>
            </a:pPr>
            <a:r>
              <a:rPr lang="pt-BR" sz="1400" b="0" i="0" dirty="0">
                <a:solidFill>
                  <a:srgbClr val="374151"/>
                </a:solidFill>
                <a:effectLst/>
              </a:rPr>
              <a:t>RMSE faz sentido em feedback implícito?</a:t>
            </a:r>
          </a:p>
          <a:p>
            <a:pPr marL="285750" indent="-285750">
              <a:buFont typeface="Arial" panose="020B0604020202020204" pitchFamily="34" charset="0"/>
              <a:buChar char="•"/>
            </a:pPr>
            <a:endParaRPr lang="pt-BR" sz="1400" b="0" i="0" dirty="0">
              <a:solidFill>
                <a:srgbClr val="374151"/>
              </a:solidFill>
              <a:effectLst/>
            </a:endParaRPr>
          </a:p>
          <a:p>
            <a:pPr marL="285750" indent="-285750">
              <a:buFont typeface="Arial" panose="020B0604020202020204" pitchFamily="34" charset="0"/>
              <a:buChar char="•"/>
            </a:pPr>
            <a:r>
              <a:rPr lang="pt-BR" sz="1400" dirty="0">
                <a:solidFill>
                  <a:srgbClr val="374151"/>
                </a:solidFill>
              </a:rPr>
              <a:t>Por mais que o RMSE esteja bom, não significa que estamos fazendo boas recomendações.</a:t>
            </a:r>
          </a:p>
          <a:p>
            <a:pPr marL="742950" lvl="1" indent="-285750">
              <a:buFont typeface="Arial" panose="020B0604020202020204" pitchFamily="34" charset="0"/>
              <a:buChar char="•"/>
            </a:pPr>
            <a:r>
              <a:rPr lang="pt-BR" sz="1400" dirty="0">
                <a:solidFill>
                  <a:srgbClr val="374151"/>
                </a:solidFill>
              </a:rPr>
              <a:t>Temos uma ótima acurácia, mas uma carência muito grande na cobertura dos itens.</a:t>
            </a:r>
          </a:p>
        </p:txBody>
      </p:sp>
      <p:sp>
        <p:nvSpPr>
          <p:cNvPr id="5" name="CaixaDeTexto 4">
            <a:extLst>
              <a:ext uri="{FF2B5EF4-FFF2-40B4-BE49-F238E27FC236}">
                <a16:creationId xmlns:a16="http://schemas.microsoft.com/office/drawing/2014/main" id="{A9338F30-DFD1-058E-A831-F71D1089E940}"/>
              </a:ext>
            </a:extLst>
          </p:cNvPr>
          <p:cNvSpPr txBox="1"/>
          <p:nvPr/>
        </p:nvSpPr>
        <p:spPr>
          <a:xfrm>
            <a:off x="121024" y="987034"/>
            <a:ext cx="4020671" cy="954107"/>
          </a:xfrm>
          <a:prstGeom prst="rect">
            <a:avLst/>
          </a:prstGeom>
          <a:noFill/>
        </p:spPr>
        <p:txBody>
          <a:bodyPr wrap="square">
            <a:spAutoFit/>
          </a:bodyPr>
          <a:lstStyle/>
          <a:p>
            <a:pPr algn="just"/>
            <a:r>
              <a:rPr lang="pt-BR" sz="1400" dirty="0">
                <a:solidFill>
                  <a:srgbClr val="374151"/>
                </a:solidFill>
              </a:rPr>
              <a:t>O uso mais frequente de sistemas de recomendação (principalmente em e-commerce) fez o campo evoluir em termos de métricas, onde iremos ter métricas aliadas com nosso objetivo.  </a:t>
            </a:r>
          </a:p>
        </p:txBody>
      </p:sp>
    </p:spTree>
    <p:extLst>
      <p:ext uri="{BB962C8B-B14F-4D97-AF65-F5344CB8AC3E}">
        <p14:creationId xmlns:p14="http://schemas.microsoft.com/office/powerpoint/2010/main" val="662871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comparar modelos de Recomendação?</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47065" y="2034957"/>
            <a:ext cx="4551829" cy="3108543"/>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Vimos que podemos usar o RMSE para verificar a competência de um modelo de recomendação.</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dirty="0">
                <a:solidFill>
                  <a:srgbClr val="374151"/>
                </a:solidFill>
              </a:rPr>
              <a:t>Mas e se eu quiser tentar outra abordagem, como eu posso comparar?</a:t>
            </a:r>
          </a:p>
          <a:p>
            <a:pPr marL="742950" lvl="1" indent="-285750">
              <a:buFont typeface="Arial" panose="020B0604020202020204" pitchFamily="34" charset="0"/>
              <a:buChar char="•"/>
            </a:pPr>
            <a:r>
              <a:rPr lang="pt-BR" sz="1400" b="0" i="0" dirty="0">
                <a:solidFill>
                  <a:srgbClr val="374151"/>
                </a:solidFill>
                <a:effectLst/>
              </a:rPr>
              <a:t>RMSE faz sentido em feedback implícito?</a:t>
            </a:r>
          </a:p>
          <a:p>
            <a:pPr marL="285750" indent="-285750">
              <a:buFont typeface="Arial" panose="020B0604020202020204" pitchFamily="34" charset="0"/>
              <a:buChar char="•"/>
            </a:pPr>
            <a:endParaRPr lang="pt-BR" sz="1400" b="0" i="0" dirty="0">
              <a:solidFill>
                <a:srgbClr val="374151"/>
              </a:solidFill>
              <a:effectLst/>
            </a:endParaRPr>
          </a:p>
          <a:p>
            <a:pPr marL="285750" indent="-285750">
              <a:buFont typeface="Arial" panose="020B0604020202020204" pitchFamily="34" charset="0"/>
              <a:buChar char="•"/>
            </a:pPr>
            <a:r>
              <a:rPr lang="pt-BR" sz="1400" dirty="0">
                <a:solidFill>
                  <a:srgbClr val="374151"/>
                </a:solidFill>
              </a:rPr>
              <a:t>Por mais que o RMSE esteja bom, não significa que estamos fazendo boas recomendações.</a:t>
            </a:r>
          </a:p>
          <a:p>
            <a:pPr marL="742950" lvl="1" indent="-285750">
              <a:buFont typeface="Arial" panose="020B0604020202020204" pitchFamily="34" charset="0"/>
              <a:buChar char="•"/>
            </a:pPr>
            <a:r>
              <a:rPr lang="pt-BR" sz="1400" dirty="0">
                <a:solidFill>
                  <a:srgbClr val="374151"/>
                </a:solidFill>
              </a:rPr>
              <a:t>Temos uma ótima acurácia, mas uma carência muito grande na cobertura dos itens.</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dirty="0">
                <a:solidFill>
                  <a:srgbClr val="374151"/>
                </a:solidFill>
              </a:rPr>
              <a:t>Prever o que as pessoas já iriam comprar não é um uso tão bom de um </a:t>
            </a:r>
            <a:r>
              <a:rPr lang="pt-BR" sz="1400" dirty="0" err="1">
                <a:solidFill>
                  <a:srgbClr val="374151"/>
                </a:solidFill>
              </a:rPr>
              <a:t>recomendador</a:t>
            </a:r>
            <a:r>
              <a:rPr lang="pt-BR" sz="1400" dirty="0">
                <a:solidFill>
                  <a:srgbClr val="374151"/>
                </a:solidFill>
              </a:rPr>
              <a:t>.</a:t>
            </a:r>
          </a:p>
        </p:txBody>
      </p:sp>
      <p:sp>
        <p:nvSpPr>
          <p:cNvPr id="5" name="CaixaDeTexto 4">
            <a:extLst>
              <a:ext uri="{FF2B5EF4-FFF2-40B4-BE49-F238E27FC236}">
                <a16:creationId xmlns:a16="http://schemas.microsoft.com/office/drawing/2014/main" id="{A9338F30-DFD1-058E-A831-F71D1089E940}"/>
              </a:ext>
            </a:extLst>
          </p:cNvPr>
          <p:cNvSpPr txBox="1"/>
          <p:nvPr/>
        </p:nvSpPr>
        <p:spPr>
          <a:xfrm>
            <a:off x="121024" y="987034"/>
            <a:ext cx="4020671" cy="954107"/>
          </a:xfrm>
          <a:prstGeom prst="rect">
            <a:avLst/>
          </a:prstGeom>
          <a:noFill/>
        </p:spPr>
        <p:txBody>
          <a:bodyPr wrap="square">
            <a:spAutoFit/>
          </a:bodyPr>
          <a:lstStyle/>
          <a:p>
            <a:pPr algn="just"/>
            <a:r>
              <a:rPr lang="pt-BR" sz="1400" dirty="0">
                <a:solidFill>
                  <a:srgbClr val="374151"/>
                </a:solidFill>
              </a:rPr>
              <a:t>O uso mais frequente de sistemas de recomendação (principalmente em e-commerce) fez o campo evoluir em termos de métricas, onde iremos ter métricas aliadas com nosso objetivo.  </a:t>
            </a:r>
          </a:p>
        </p:txBody>
      </p:sp>
    </p:spTree>
    <p:extLst>
      <p:ext uri="{BB962C8B-B14F-4D97-AF65-F5344CB8AC3E}">
        <p14:creationId xmlns:p14="http://schemas.microsoft.com/office/powerpoint/2010/main" val="1647106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podemos comparar modelos de Recomendação?</a:t>
            </a:r>
            <a:endParaRPr lang="pt-BR" dirty="0"/>
          </a:p>
        </p:txBody>
      </p:sp>
      <p:sp>
        <p:nvSpPr>
          <p:cNvPr id="6" name="CaixaDeTexto 5">
            <a:extLst>
              <a:ext uri="{FF2B5EF4-FFF2-40B4-BE49-F238E27FC236}">
                <a16:creationId xmlns:a16="http://schemas.microsoft.com/office/drawing/2014/main" id="{2503BA94-6005-542F-24E3-CA7E8E85C529}"/>
              </a:ext>
            </a:extLst>
          </p:cNvPr>
          <p:cNvSpPr txBox="1"/>
          <p:nvPr/>
        </p:nvSpPr>
        <p:spPr>
          <a:xfrm>
            <a:off x="47065" y="2034957"/>
            <a:ext cx="4551829" cy="3108543"/>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Vimos que podemos usar o RMSE para verificar a competência de um modelo de recomendação.</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dirty="0">
                <a:solidFill>
                  <a:srgbClr val="374151"/>
                </a:solidFill>
              </a:rPr>
              <a:t>Mas e se eu quiser tentar outra abordagem, como eu posso comparar?</a:t>
            </a:r>
          </a:p>
          <a:p>
            <a:pPr marL="742950" lvl="1" indent="-285750">
              <a:buFont typeface="Arial" panose="020B0604020202020204" pitchFamily="34" charset="0"/>
              <a:buChar char="•"/>
            </a:pPr>
            <a:r>
              <a:rPr lang="pt-BR" sz="1400" b="0" i="0" dirty="0">
                <a:solidFill>
                  <a:srgbClr val="374151"/>
                </a:solidFill>
                <a:effectLst/>
              </a:rPr>
              <a:t>RMSE faz sentido em feedback implícito?</a:t>
            </a:r>
          </a:p>
          <a:p>
            <a:pPr marL="285750" indent="-285750">
              <a:buFont typeface="Arial" panose="020B0604020202020204" pitchFamily="34" charset="0"/>
              <a:buChar char="•"/>
            </a:pPr>
            <a:endParaRPr lang="pt-BR" sz="1400" b="0" i="0" dirty="0">
              <a:solidFill>
                <a:srgbClr val="374151"/>
              </a:solidFill>
              <a:effectLst/>
            </a:endParaRPr>
          </a:p>
          <a:p>
            <a:pPr marL="285750" indent="-285750">
              <a:buFont typeface="Arial" panose="020B0604020202020204" pitchFamily="34" charset="0"/>
              <a:buChar char="•"/>
            </a:pPr>
            <a:r>
              <a:rPr lang="pt-BR" sz="1400" dirty="0">
                <a:solidFill>
                  <a:srgbClr val="374151"/>
                </a:solidFill>
              </a:rPr>
              <a:t>Por mais que o RMSE esteja bom, não significa que estamos fazendo boas recomendações.</a:t>
            </a:r>
          </a:p>
          <a:p>
            <a:pPr marL="742950" lvl="1" indent="-285750">
              <a:buFont typeface="Arial" panose="020B0604020202020204" pitchFamily="34" charset="0"/>
              <a:buChar char="•"/>
            </a:pPr>
            <a:r>
              <a:rPr lang="pt-BR" sz="1400" dirty="0">
                <a:solidFill>
                  <a:srgbClr val="374151"/>
                </a:solidFill>
              </a:rPr>
              <a:t>Temos uma ótima acurácia, mas uma carência muito grande na cobertura dos itens.</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dirty="0">
                <a:solidFill>
                  <a:srgbClr val="374151"/>
                </a:solidFill>
              </a:rPr>
              <a:t>Prever o que as pessoas já iriam comprar não é um uso tão bom de um </a:t>
            </a:r>
            <a:r>
              <a:rPr lang="pt-BR" sz="1400" dirty="0" err="1">
                <a:solidFill>
                  <a:srgbClr val="374151"/>
                </a:solidFill>
              </a:rPr>
              <a:t>recomendador</a:t>
            </a:r>
            <a:r>
              <a:rPr lang="pt-BR" sz="1400" dirty="0">
                <a:solidFill>
                  <a:srgbClr val="374151"/>
                </a:solidFill>
              </a:rPr>
              <a:t>.</a:t>
            </a:r>
          </a:p>
        </p:txBody>
      </p:sp>
      <p:sp>
        <p:nvSpPr>
          <p:cNvPr id="5" name="CaixaDeTexto 4">
            <a:extLst>
              <a:ext uri="{FF2B5EF4-FFF2-40B4-BE49-F238E27FC236}">
                <a16:creationId xmlns:a16="http://schemas.microsoft.com/office/drawing/2014/main" id="{A9338F30-DFD1-058E-A831-F71D1089E940}"/>
              </a:ext>
            </a:extLst>
          </p:cNvPr>
          <p:cNvSpPr txBox="1"/>
          <p:nvPr/>
        </p:nvSpPr>
        <p:spPr>
          <a:xfrm>
            <a:off x="121024" y="987034"/>
            <a:ext cx="4020671" cy="954107"/>
          </a:xfrm>
          <a:prstGeom prst="rect">
            <a:avLst/>
          </a:prstGeom>
          <a:noFill/>
        </p:spPr>
        <p:txBody>
          <a:bodyPr wrap="square">
            <a:spAutoFit/>
          </a:bodyPr>
          <a:lstStyle/>
          <a:p>
            <a:pPr algn="just"/>
            <a:r>
              <a:rPr lang="pt-BR" sz="1400" dirty="0">
                <a:solidFill>
                  <a:srgbClr val="374151"/>
                </a:solidFill>
              </a:rPr>
              <a:t>O uso mais frequente de sistemas de recomendação (principalmente em e-commerce) fez o campo evoluir em termos de métricas, onde iremos ter métricas aliadas com nosso objetivo.  </a:t>
            </a:r>
          </a:p>
        </p:txBody>
      </p:sp>
      <p:sp>
        <p:nvSpPr>
          <p:cNvPr id="8" name="CaixaDeTexto 7">
            <a:extLst>
              <a:ext uri="{FF2B5EF4-FFF2-40B4-BE49-F238E27FC236}">
                <a16:creationId xmlns:a16="http://schemas.microsoft.com/office/drawing/2014/main" id="{648C4CC4-E65F-272C-2BCF-35EEE436537E}"/>
              </a:ext>
            </a:extLst>
          </p:cNvPr>
          <p:cNvSpPr txBox="1"/>
          <p:nvPr/>
        </p:nvSpPr>
        <p:spPr>
          <a:xfrm>
            <a:off x="4814047" y="835538"/>
            <a:ext cx="4020671" cy="2246769"/>
          </a:xfrm>
          <a:prstGeom prst="rect">
            <a:avLst/>
          </a:prstGeom>
          <a:noFill/>
        </p:spPr>
        <p:txBody>
          <a:bodyPr wrap="square" rtlCol="0">
            <a:spAutoFit/>
          </a:bodyPr>
          <a:lstStyle/>
          <a:p>
            <a:pPr marL="742950" lvl="1" indent="-285750">
              <a:buFont typeface="Arial" panose="020B0604020202020204" pitchFamily="34" charset="0"/>
              <a:buChar char="•"/>
            </a:pPr>
            <a:endParaRPr lang="pt-BR" sz="1400" dirty="0"/>
          </a:p>
          <a:p>
            <a:r>
              <a:rPr lang="pt-BR" sz="1400" dirty="0"/>
              <a:t>Muitas vezes para avaliar, precisamos de um comparativo.</a:t>
            </a:r>
          </a:p>
          <a:p>
            <a:pPr marL="742950" lvl="1" indent="-285750">
              <a:buFont typeface="Arial" panose="020B0604020202020204" pitchFamily="34" charset="0"/>
              <a:buChar char="•"/>
            </a:pPr>
            <a:r>
              <a:rPr lang="pt-BR" sz="1400" dirty="0"/>
              <a:t>Baseline adequado</a:t>
            </a:r>
          </a:p>
          <a:p>
            <a:pPr marL="742950" lvl="1" indent="-285750">
              <a:buFont typeface="Arial" panose="020B0604020202020204" pitchFamily="34" charset="0"/>
              <a:buChar char="•"/>
            </a:pPr>
            <a:r>
              <a:rPr lang="pt-BR" sz="1400" dirty="0"/>
              <a:t>Diferentes algoritmos podem ter diferentes propriedades.</a:t>
            </a:r>
          </a:p>
          <a:p>
            <a:pPr marL="742950" lvl="1" indent="-285750">
              <a:buFont typeface="Arial" panose="020B0604020202020204" pitchFamily="34" charset="0"/>
              <a:buChar char="•"/>
            </a:pPr>
            <a:r>
              <a:rPr lang="pt-BR" sz="1400" dirty="0"/>
              <a:t>Não se trata da métrica apenas como uma fórmula e sim em como ela faz sentido para o que você está tentando fazer.</a:t>
            </a:r>
          </a:p>
          <a:p>
            <a:pPr marL="742950" lvl="1" indent="-285750">
              <a:buFont typeface="Arial" panose="020B0604020202020204" pitchFamily="34" charset="0"/>
              <a:buChar char="•"/>
            </a:pPr>
            <a:endParaRPr lang="pt-BR" sz="1400" dirty="0"/>
          </a:p>
        </p:txBody>
      </p:sp>
    </p:spTree>
    <p:extLst>
      <p:ext uri="{BB962C8B-B14F-4D97-AF65-F5344CB8AC3E}">
        <p14:creationId xmlns:p14="http://schemas.microsoft.com/office/powerpoint/2010/main" val="11934673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fazer na prática?</a:t>
            </a:r>
            <a:endParaRPr lang="pt-BR" dirty="0"/>
          </a:p>
        </p:txBody>
      </p:sp>
      <p:pic>
        <p:nvPicPr>
          <p:cNvPr id="7" name="Imagem 6">
            <a:extLst>
              <a:ext uri="{FF2B5EF4-FFF2-40B4-BE49-F238E27FC236}">
                <a16:creationId xmlns:a16="http://schemas.microsoft.com/office/drawing/2014/main" id="{846A6197-AEFA-5444-2F15-8D8A1ED2AF88}"/>
              </a:ext>
            </a:extLst>
          </p:cNvPr>
          <p:cNvPicPr>
            <a:picLocks noChangeAspect="1"/>
          </p:cNvPicPr>
          <p:nvPr/>
        </p:nvPicPr>
        <p:blipFill>
          <a:blip r:embed="rId2"/>
          <a:stretch>
            <a:fillRect/>
          </a:stretch>
        </p:blipFill>
        <p:spPr>
          <a:xfrm>
            <a:off x="80683" y="826225"/>
            <a:ext cx="6360459" cy="1573669"/>
          </a:xfrm>
          <a:prstGeom prst="rect">
            <a:avLst/>
          </a:prstGeom>
        </p:spPr>
      </p:pic>
    </p:spTree>
    <p:extLst>
      <p:ext uri="{BB962C8B-B14F-4D97-AF65-F5344CB8AC3E}">
        <p14:creationId xmlns:p14="http://schemas.microsoft.com/office/powerpoint/2010/main" val="9679807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fazer na prática?</a:t>
            </a:r>
            <a:endParaRPr lang="pt-BR" dirty="0"/>
          </a:p>
        </p:txBody>
      </p:sp>
      <p:pic>
        <p:nvPicPr>
          <p:cNvPr id="7" name="Imagem 6">
            <a:extLst>
              <a:ext uri="{FF2B5EF4-FFF2-40B4-BE49-F238E27FC236}">
                <a16:creationId xmlns:a16="http://schemas.microsoft.com/office/drawing/2014/main" id="{846A6197-AEFA-5444-2F15-8D8A1ED2AF88}"/>
              </a:ext>
            </a:extLst>
          </p:cNvPr>
          <p:cNvPicPr>
            <a:picLocks noChangeAspect="1"/>
          </p:cNvPicPr>
          <p:nvPr/>
        </p:nvPicPr>
        <p:blipFill>
          <a:blip r:embed="rId2"/>
          <a:stretch>
            <a:fillRect/>
          </a:stretch>
        </p:blipFill>
        <p:spPr>
          <a:xfrm>
            <a:off x="80683" y="826225"/>
            <a:ext cx="6360459" cy="1573669"/>
          </a:xfrm>
          <a:prstGeom prst="rect">
            <a:avLst/>
          </a:prstGeom>
        </p:spPr>
      </p:pic>
      <p:sp>
        <p:nvSpPr>
          <p:cNvPr id="9" name="Seta: para Baixo 8">
            <a:extLst>
              <a:ext uri="{FF2B5EF4-FFF2-40B4-BE49-F238E27FC236}">
                <a16:creationId xmlns:a16="http://schemas.microsoft.com/office/drawing/2014/main" id="{E28952B8-BB8B-7CD1-C4F5-586E71DA9D65}"/>
              </a:ext>
            </a:extLst>
          </p:cNvPr>
          <p:cNvSpPr/>
          <p:nvPr/>
        </p:nvSpPr>
        <p:spPr>
          <a:xfrm>
            <a:off x="679076" y="240920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C1C570B-ACB9-529C-C120-F41F41FCB338}"/>
              </a:ext>
            </a:extLst>
          </p:cNvPr>
          <p:cNvSpPr/>
          <p:nvPr/>
        </p:nvSpPr>
        <p:spPr>
          <a:xfrm>
            <a:off x="80683" y="3053000"/>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Algoritmo</a:t>
            </a:r>
          </a:p>
        </p:txBody>
      </p:sp>
    </p:spTree>
    <p:extLst>
      <p:ext uri="{BB962C8B-B14F-4D97-AF65-F5344CB8AC3E}">
        <p14:creationId xmlns:p14="http://schemas.microsoft.com/office/powerpoint/2010/main" val="1942311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fazer na prática?</a:t>
            </a:r>
            <a:endParaRPr lang="pt-BR" dirty="0"/>
          </a:p>
        </p:txBody>
      </p:sp>
      <p:pic>
        <p:nvPicPr>
          <p:cNvPr id="7" name="Imagem 6">
            <a:extLst>
              <a:ext uri="{FF2B5EF4-FFF2-40B4-BE49-F238E27FC236}">
                <a16:creationId xmlns:a16="http://schemas.microsoft.com/office/drawing/2014/main" id="{846A6197-AEFA-5444-2F15-8D8A1ED2AF88}"/>
              </a:ext>
            </a:extLst>
          </p:cNvPr>
          <p:cNvPicPr>
            <a:picLocks noChangeAspect="1"/>
          </p:cNvPicPr>
          <p:nvPr/>
        </p:nvPicPr>
        <p:blipFill>
          <a:blip r:embed="rId2"/>
          <a:stretch>
            <a:fillRect/>
          </a:stretch>
        </p:blipFill>
        <p:spPr>
          <a:xfrm>
            <a:off x="80683" y="826225"/>
            <a:ext cx="6360459" cy="1573669"/>
          </a:xfrm>
          <a:prstGeom prst="rect">
            <a:avLst/>
          </a:prstGeom>
        </p:spPr>
      </p:pic>
      <p:sp>
        <p:nvSpPr>
          <p:cNvPr id="9" name="Seta: para Baixo 8">
            <a:extLst>
              <a:ext uri="{FF2B5EF4-FFF2-40B4-BE49-F238E27FC236}">
                <a16:creationId xmlns:a16="http://schemas.microsoft.com/office/drawing/2014/main" id="{E28952B8-BB8B-7CD1-C4F5-586E71DA9D65}"/>
              </a:ext>
            </a:extLst>
          </p:cNvPr>
          <p:cNvSpPr/>
          <p:nvPr/>
        </p:nvSpPr>
        <p:spPr>
          <a:xfrm>
            <a:off x="679076" y="240920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C1C570B-ACB9-529C-C120-F41F41FCB338}"/>
              </a:ext>
            </a:extLst>
          </p:cNvPr>
          <p:cNvSpPr/>
          <p:nvPr/>
        </p:nvSpPr>
        <p:spPr>
          <a:xfrm>
            <a:off x="80683" y="3053000"/>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Algoritmo</a:t>
            </a:r>
          </a:p>
        </p:txBody>
      </p:sp>
      <p:sp>
        <p:nvSpPr>
          <p:cNvPr id="11" name="Seta: para Baixo 10">
            <a:extLst>
              <a:ext uri="{FF2B5EF4-FFF2-40B4-BE49-F238E27FC236}">
                <a16:creationId xmlns:a16="http://schemas.microsoft.com/office/drawing/2014/main" id="{59301AED-9D8A-3CE8-3084-A020A9CB346B}"/>
              </a:ext>
            </a:extLst>
          </p:cNvPr>
          <p:cNvSpPr/>
          <p:nvPr/>
        </p:nvSpPr>
        <p:spPr>
          <a:xfrm rot="16200000">
            <a:off x="1779494" y="310115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F916BC2F-F325-E9DE-B823-513E6B019FC5}"/>
              </a:ext>
            </a:extLst>
          </p:cNvPr>
          <p:cNvSpPr/>
          <p:nvPr/>
        </p:nvSpPr>
        <p:spPr>
          <a:xfrm>
            <a:off x="2251261" y="3052999"/>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400" dirty="0"/>
              <a:t>Produz recomendações e Previsões</a:t>
            </a:r>
          </a:p>
        </p:txBody>
      </p:sp>
    </p:spTree>
    <p:extLst>
      <p:ext uri="{BB962C8B-B14F-4D97-AF65-F5344CB8AC3E}">
        <p14:creationId xmlns:p14="http://schemas.microsoft.com/office/powerpoint/2010/main" val="398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Base de dados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655175" y="887506"/>
            <a:ext cx="4834218" cy="3385542"/>
          </a:xfrm>
          <a:prstGeom prst="rect">
            <a:avLst/>
          </a:prstGeom>
          <a:noFill/>
        </p:spPr>
        <p:txBody>
          <a:bodyPr wrap="square" rtlCol="0">
            <a:spAutoFit/>
          </a:bodyPr>
          <a:lstStyle/>
          <a:p>
            <a:r>
              <a:rPr lang="pt-BR" dirty="0"/>
              <a:t>Filmes</a:t>
            </a:r>
          </a:p>
          <a:p>
            <a:pPr marL="742950" lvl="1" indent="-285750">
              <a:buFont typeface="Wingdings" panose="05000000000000000000" pitchFamily="2" charset="2"/>
              <a:buChar char="Ø"/>
            </a:pPr>
            <a:r>
              <a:rPr lang="pt-BR" sz="1400" dirty="0" err="1">
                <a:hlinkClick r:id="rId4"/>
              </a:rPr>
              <a:t>Movie</a:t>
            </a:r>
            <a:r>
              <a:rPr lang="pt-BR" sz="1400" dirty="0">
                <a:hlinkClick r:id="rId4"/>
              </a:rPr>
              <a:t> Lens 100k, 20M</a:t>
            </a:r>
            <a:endParaRPr lang="pt-BR" sz="1400" dirty="0"/>
          </a:p>
          <a:p>
            <a:pPr marL="742950" lvl="1" indent="-285750">
              <a:buFont typeface="Wingdings" panose="05000000000000000000" pitchFamily="2" charset="2"/>
              <a:buChar char="Ø"/>
            </a:pPr>
            <a:r>
              <a:rPr lang="pt-BR" sz="1400" dirty="0">
                <a:hlinkClick r:id="rId5"/>
              </a:rPr>
              <a:t>Netflix </a:t>
            </a:r>
            <a:r>
              <a:rPr lang="pt-BR" sz="1400" dirty="0" err="1">
                <a:hlinkClick r:id="rId5"/>
              </a:rPr>
              <a:t>Prize</a:t>
            </a:r>
            <a:r>
              <a:rPr lang="pt-BR" sz="1400" dirty="0">
                <a:hlinkClick r:id="rId5"/>
              </a:rPr>
              <a:t> </a:t>
            </a:r>
            <a:r>
              <a:rPr lang="pt-BR" sz="1400" dirty="0" err="1">
                <a:hlinkClick r:id="rId5"/>
              </a:rPr>
              <a:t>Dataset</a:t>
            </a:r>
            <a:endParaRPr lang="pt-BR" sz="1400" dirty="0"/>
          </a:p>
          <a:p>
            <a:pPr lvl="1"/>
            <a:endParaRPr lang="pt-BR" sz="1400" dirty="0"/>
          </a:p>
          <a:p>
            <a:r>
              <a:rPr lang="pt-BR" i="0" dirty="0">
                <a:solidFill>
                  <a:srgbClr val="24292F"/>
                </a:solidFill>
                <a:effectLst/>
              </a:rPr>
              <a:t>E-commerce</a:t>
            </a:r>
            <a:endParaRPr lang="pt-BR" dirty="0">
              <a:solidFill>
                <a:srgbClr val="24292F"/>
              </a:solidFill>
            </a:endParaRPr>
          </a:p>
          <a:p>
            <a:pPr marL="742950" lvl="1" indent="-285750">
              <a:buFont typeface="Wingdings" panose="05000000000000000000" pitchFamily="2" charset="2"/>
              <a:buChar char="Ø"/>
            </a:pPr>
            <a:r>
              <a:rPr lang="pt-BR" sz="1600" dirty="0" err="1">
                <a:solidFill>
                  <a:srgbClr val="24292F"/>
                </a:solidFill>
                <a:hlinkClick r:id="rId6"/>
              </a:rPr>
              <a:t>Amazon</a:t>
            </a:r>
            <a:endParaRPr lang="pt-BR" sz="1600" dirty="0">
              <a:solidFill>
                <a:srgbClr val="24292F"/>
              </a:solidFill>
            </a:endParaRPr>
          </a:p>
          <a:p>
            <a:pPr marL="742950" lvl="1" indent="-285750">
              <a:buFont typeface="Wingdings" panose="05000000000000000000" pitchFamily="2" charset="2"/>
              <a:buChar char="Ø"/>
            </a:pPr>
            <a:r>
              <a:rPr lang="pt-BR" sz="1600" i="0" dirty="0" err="1">
                <a:solidFill>
                  <a:srgbClr val="202124"/>
                </a:solidFill>
                <a:effectLst/>
                <a:hlinkClick r:id="rId7"/>
              </a:rPr>
              <a:t>Retailrocket</a:t>
            </a:r>
            <a:r>
              <a:rPr lang="pt-BR" sz="1600" i="0" dirty="0">
                <a:solidFill>
                  <a:srgbClr val="202124"/>
                </a:solidFill>
                <a:effectLst/>
                <a:hlinkClick r:id="rId7"/>
              </a:rPr>
              <a:t> </a:t>
            </a:r>
            <a:r>
              <a:rPr lang="pt-BR" sz="1600" i="0" dirty="0" err="1">
                <a:solidFill>
                  <a:srgbClr val="202124"/>
                </a:solidFill>
                <a:effectLst/>
                <a:hlinkClick r:id="rId7"/>
              </a:rPr>
              <a:t>recommender</a:t>
            </a:r>
            <a:r>
              <a:rPr lang="pt-BR" sz="1600" i="0" dirty="0">
                <a:solidFill>
                  <a:srgbClr val="202124"/>
                </a:solidFill>
                <a:effectLst/>
                <a:hlinkClick r:id="rId7"/>
              </a:rPr>
              <a:t> system </a:t>
            </a:r>
            <a:r>
              <a:rPr lang="pt-BR" sz="1600" i="0" dirty="0" err="1">
                <a:solidFill>
                  <a:srgbClr val="202124"/>
                </a:solidFill>
                <a:effectLst/>
                <a:hlinkClick r:id="rId7"/>
              </a:rPr>
              <a:t>dataset</a:t>
            </a:r>
            <a:r>
              <a:rPr lang="pt-BR" dirty="0">
                <a:solidFill>
                  <a:srgbClr val="24292F"/>
                </a:solidFill>
                <a:hlinkClick r:id="rId7"/>
              </a:rPr>
              <a:t> </a:t>
            </a:r>
            <a:endParaRPr lang="pt-BR" dirty="0">
              <a:solidFill>
                <a:srgbClr val="24292F"/>
              </a:solidFill>
            </a:endParaRPr>
          </a:p>
          <a:p>
            <a:pPr lvl="1"/>
            <a:r>
              <a:rPr lang="pt-BR" dirty="0">
                <a:solidFill>
                  <a:srgbClr val="24292F"/>
                </a:solidFill>
              </a:rPr>
              <a:t>	</a:t>
            </a:r>
          </a:p>
          <a:p>
            <a:r>
              <a:rPr lang="pt-BR" i="0" dirty="0">
                <a:solidFill>
                  <a:srgbClr val="24292F"/>
                </a:solidFill>
                <a:effectLst/>
              </a:rPr>
              <a:t>Musica</a:t>
            </a:r>
            <a:endParaRPr lang="pt-BR" dirty="0">
              <a:solidFill>
                <a:srgbClr val="24292F"/>
              </a:solidFill>
            </a:endParaRPr>
          </a:p>
          <a:p>
            <a:pPr marL="742950" lvl="1" indent="-285750">
              <a:buFont typeface="Wingdings" panose="05000000000000000000" pitchFamily="2" charset="2"/>
              <a:buChar char="Ø"/>
            </a:pPr>
            <a:r>
              <a:rPr lang="pt-BR" sz="1600" dirty="0">
                <a:solidFill>
                  <a:srgbClr val="24292F"/>
                </a:solidFill>
                <a:hlinkClick r:id="rId8"/>
              </a:rPr>
              <a:t>Yahoo! Music</a:t>
            </a:r>
            <a:endParaRPr lang="pt-BR" sz="1600" dirty="0">
              <a:solidFill>
                <a:srgbClr val="24292F"/>
              </a:solidFill>
            </a:endParaRPr>
          </a:p>
          <a:p>
            <a:pPr marL="742950" lvl="1" indent="-285750">
              <a:buFont typeface="Wingdings" panose="05000000000000000000" pitchFamily="2" charset="2"/>
              <a:buChar char="Ø"/>
            </a:pPr>
            <a:r>
              <a:rPr lang="pt-BR" sz="1600" dirty="0">
                <a:solidFill>
                  <a:srgbClr val="24292F"/>
                </a:solidFill>
                <a:hlinkClick r:id="rId9"/>
              </a:rPr>
              <a:t>Million Songs </a:t>
            </a:r>
            <a:r>
              <a:rPr lang="pt-BR" sz="1600" dirty="0" err="1">
                <a:solidFill>
                  <a:srgbClr val="24292F"/>
                </a:solidFill>
                <a:hlinkClick r:id="rId9"/>
              </a:rPr>
              <a:t>dataset</a:t>
            </a:r>
            <a:endParaRPr lang="pt-BR" sz="1600" dirty="0">
              <a:solidFill>
                <a:srgbClr val="24292F"/>
              </a:solidFill>
            </a:endParaRPr>
          </a:p>
          <a:p>
            <a:pPr lvl="1"/>
            <a:endParaRPr lang="pt-BR" sz="1600" dirty="0">
              <a:solidFill>
                <a:srgbClr val="24292F"/>
              </a:solidFill>
            </a:endParaRPr>
          </a:p>
          <a:p>
            <a:r>
              <a:rPr lang="pt-BR" i="0" dirty="0">
                <a:solidFill>
                  <a:srgbClr val="24292F"/>
                </a:solidFill>
                <a:effectLst/>
                <a:hlinkClick r:id="rId10"/>
              </a:rPr>
              <a:t>Muitos outros!</a:t>
            </a:r>
            <a:endParaRPr lang="pt-BR" dirty="0">
              <a:solidFill>
                <a:srgbClr val="24292F"/>
              </a:solidFill>
            </a:endParaRPr>
          </a:p>
        </p:txBody>
      </p:sp>
      <p:pic>
        <p:nvPicPr>
          <p:cNvPr id="1026" name="Picture 2" descr="About Netflix - Página inicial">
            <a:extLst>
              <a:ext uri="{FF2B5EF4-FFF2-40B4-BE49-F238E27FC236}">
                <a16:creationId xmlns:a16="http://schemas.microsoft.com/office/drawing/2014/main" id="{65051F16-605C-E661-45F3-507A3FD526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2534" y="502665"/>
            <a:ext cx="2826291" cy="147938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63990F7C-799B-F2F8-C2C0-9BCBFB06287E}"/>
              </a:ext>
            </a:extLst>
          </p:cNvPr>
          <p:cNvPicPr>
            <a:picLocks noChangeAspect="1"/>
          </p:cNvPicPr>
          <p:nvPr/>
        </p:nvPicPr>
        <p:blipFill>
          <a:blip r:embed="rId12"/>
          <a:stretch>
            <a:fillRect/>
          </a:stretch>
        </p:blipFill>
        <p:spPr>
          <a:xfrm>
            <a:off x="5662535" y="2248941"/>
            <a:ext cx="2943584" cy="1143160"/>
          </a:xfrm>
          <a:prstGeom prst="rect">
            <a:avLst/>
          </a:prstGeom>
        </p:spPr>
      </p:pic>
      <p:pic>
        <p:nvPicPr>
          <p:cNvPr id="1028" name="Picture 4" descr="Amazon.com.br | Tudo pra você, de A a Z.">
            <a:extLst>
              <a:ext uri="{FF2B5EF4-FFF2-40B4-BE49-F238E27FC236}">
                <a16:creationId xmlns:a16="http://schemas.microsoft.com/office/drawing/2014/main" id="{33F10191-D843-E19F-3F41-33786AD5A3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49173" y="3161449"/>
            <a:ext cx="3453011" cy="18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951462"/>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fazer na prática?</a:t>
            </a:r>
            <a:endParaRPr lang="pt-BR" dirty="0"/>
          </a:p>
        </p:txBody>
      </p:sp>
      <p:pic>
        <p:nvPicPr>
          <p:cNvPr id="7" name="Imagem 6">
            <a:extLst>
              <a:ext uri="{FF2B5EF4-FFF2-40B4-BE49-F238E27FC236}">
                <a16:creationId xmlns:a16="http://schemas.microsoft.com/office/drawing/2014/main" id="{846A6197-AEFA-5444-2F15-8D8A1ED2AF88}"/>
              </a:ext>
            </a:extLst>
          </p:cNvPr>
          <p:cNvPicPr>
            <a:picLocks noChangeAspect="1"/>
          </p:cNvPicPr>
          <p:nvPr/>
        </p:nvPicPr>
        <p:blipFill>
          <a:blip r:embed="rId2"/>
          <a:stretch>
            <a:fillRect/>
          </a:stretch>
        </p:blipFill>
        <p:spPr>
          <a:xfrm>
            <a:off x="80683" y="826225"/>
            <a:ext cx="6360459" cy="1573669"/>
          </a:xfrm>
          <a:prstGeom prst="rect">
            <a:avLst/>
          </a:prstGeom>
        </p:spPr>
      </p:pic>
      <p:sp>
        <p:nvSpPr>
          <p:cNvPr id="9" name="Seta: para Baixo 8">
            <a:extLst>
              <a:ext uri="{FF2B5EF4-FFF2-40B4-BE49-F238E27FC236}">
                <a16:creationId xmlns:a16="http://schemas.microsoft.com/office/drawing/2014/main" id="{E28952B8-BB8B-7CD1-C4F5-586E71DA9D65}"/>
              </a:ext>
            </a:extLst>
          </p:cNvPr>
          <p:cNvSpPr/>
          <p:nvPr/>
        </p:nvSpPr>
        <p:spPr>
          <a:xfrm>
            <a:off x="679076" y="240920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C1C570B-ACB9-529C-C120-F41F41FCB338}"/>
              </a:ext>
            </a:extLst>
          </p:cNvPr>
          <p:cNvSpPr/>
          <p:nvPr/>
        </p:nvSpPr>
        <p:spPr>
          <a:xfrm>
            <a:off x="80683" y="3053000"/>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Algoritmo</a:t>
            </a:r>
          </a:p>
        </p:txBody>
      </p:sp>
      <p:sp>
        <p:nvSpPr>
          <p:cNvPr id="11" name="Seta: para Baixo 10">
            <a:extLst>
              <a:ext uri="{FF2B5EF4-FFF2-40B4-BE49-F238E27FC236}">
                <a16:creationId xmlns:a16="http://schemas.microsoft.com/office/drawing/2014/main" id="{59301AED-9D8A-3CE8-3084-A020A9CB346B}"/>
              </a:ext>
            </a:extLst>
          </p:cNvPr>
          <p:cNvSpPr/>
          <p:nvPr/>
        </p:nvSpPr>
        <p:spPr>
          <a:xfrm rot="16200000">
            <a:off x="1779494" y="310115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F916BC2F-F325-E9DE-B823-513E6B019FC5}"/>
              </a:ext>
            </a:extLst>
          </p:cNvPr>
          <p:cNvSpPr/>
          <p:nvPr/>
        </p:nvSpPr>
        <p:spPr>
          <a:xfrm>
            <a:off x="2251261" y="3052999"/>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400" dirty="0"/>
              <a:t>Produz recomendações e Previsões</a:t>
            </a:r>
          </a:p>
        </p:txBody>
      </p:sp>
      <p:sp>
        <p:nvSpPr>
          <p:cNvPr id="14" name="Seta: para Baixo 13">
            <a:extLst>
              <a:ext uri="{FF2B5EF4-FFF2-40B4-BE49-F238E27FC236}">
                <a16:creationId xmlns:a16="http://schemas.microsoft.com/office/drawing/2014/main" id="{39EE5148-D69F-86C1-2319-DA2860CEA5FE}"/>
              </a:ext>
            </a:extLst>
          </p:cNvPr>
          <p:cNvSpPr/>
          <p:nvPr/>
        </p:nvSpPr>
        <p:spPr>
          <a:xfrm rot="16200000">
            <a:off x="3950072" y="3101158"/>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B200C3A4-392C-B8D4-6F11-7AC2A4B2748C}"/>
              </a:ext>
            </a:extLst>
          </p:cNvPr>
          <p:cNvSpPr/>
          <p:nvPr/>
        </p:nvSpPr>
        <p:spPr>
          <a:xfrm>
            <a:off x="4430806" y="3005418"/>
            <a:ext cx="1909482" cy="7468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400" dirty="0"/>
              <a:t>Compara as recomendações</a:t>
            </a:r>
          </a:p>
        </p:txBody>
      </p:sp>
      <p:sp>
        <p:nvSpPr>
          <p:cNvPr id="16" name="Seta: para Baixo 15">
            <a:extLst>
              <a:ext uri="{FF2B5EF4-FFF2-40B4-BE49-F238E27FC236}">
                <a16:creationId xmlns:a16="http://schemas.microsoft.com/office/drawing/2014/main" id="{8A0EB5E5-57C6-3950-3379-9EA743A25224}"/>
              </a:ext>
            </a:extLst>
          </p:cNvPr>
          <p:cNvSpPr/>
          <p:nvPr/>
        </p:nvSpPr>
        <p:spPr>
          <a:xfrm>
            <a:off x="5201770" y="2324071"/>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78192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Como fazer na prática?</a:t>
            </a:r>
            <a:endParaRPr lang="pt-BR" dirty="0"/>
          </a:p>
        </p:txBody>
      </p:sp>
      <p:pic>
        <p:nvPicPr>
          <p:cNvPr id="7" name="Imagem 6">
            <a:extLst>
              <a:ext uri="{FF2B5EF4-FFF2-40B4-BE49-F238E27FC236}">
                <a16:creationId xmlns:a16="http://schemas.microsoft.com/office/drawing/2014/main" id="{846A6197-AEFA-5444-2F15-8D8A1ED2AF88}"/>
              </a:ext>
            </a:extLst>
          </p:cNvPr>
          <p:cNvPicPr>
            <a:picLocks noChangeAspect="1"/>
          </p:cNvPicPr>
          <p:nvPr/>
        </p:nvPicPr>
        <p:blipFill>
          <a:blip r:embed="rId2"/>
          <a:stretch>
            <a:fillRect/>
          </a:stretch>
        </p:blipFill>
        <p:spPr>
          <a:xfrm>
            <a:off x="80683" y="826225"/>
            <a:ext cx="6360459" cy="1573669"/>
          </a:xfrm>
          <a:prstGeom prst="rect">
            <a:avLst/>
          </a:prstGeom>
        </p:spPr>
      </p:pic>
      <p:sp>
        <p:nvSpPr>
          <p:cNvPr id="9" name="Seta: para Baixo 8">
            <a:extLst>
              <a:ext uri="{FF2B5EF4-FFF2-40B4-BE49-F238E27FC236}">
                <a16:creationId xmlns:a16="http://schemas.microsoft.com/office/drawing/2014/main" id="{E28952B8-BB8B-7CD1-C4F5-586E71DA9D65}"/>
              </a:ext>
            </a:extLst>
          </p:cNvPr>
          <p:cNvSpPr/>
          <p:nvPr/>
        </p:nvSpPr>
        <p:spPr>
          <a:xfrm>
            <a:off x="679076" y="240920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C1C570B-ACB9-529C-C120-F41F41FCB338}"/>
              </a:ext>
            </a:extLst>
          </p:cNvPr>
          <p:cNvSpPr/>
          <p:nvPr/>
        </p:nvSpPr>
        <p:spPr>
          <a:xfrm>
            <a:off x="80683" y="3053000"/>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Algoritmo</a:t>
            </a:r>
          </a:p>
        </p:txBody>
      </p:sp>
      <p:sp>
        <p:nvSpPr>
          <p:cNvPr id="11" name="Seta: para Baixo 10">
            <a:extLst>
              <a:ext uri="{FF2B5EF4-FFF2-40B4-BE49-F238E27FC236}">
                <a16:creationId xmlns:a16="http://schemas.microsoft.com/office/drawing/2014/main" id="{59301AED-9D8A-3CE8-3084-A020A9CB346B}"/>
              </a:ext>
            </a:extLst>
          </p:cNvPr>
          <p:cNvSpPr/>
          <p:nvPr/>
        </p:nvSpPr>
        <p:spPr>
          <a:xfrm rot="16200000">
            <a:off x="1779494" y="3101157"/>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F916BC2F-F325-E9DE-B823-513E6B019FC5}"/>
              </a:ext>
            </a:extLst>
          </p:cNvPr>
          <p:cNvSpPr/>
          <p:nvPr/>
        </p:nvSpPr>
        <p:spPr>
          <a:xfrm>
            <a:off x="2251261" y="3052999"/>
            <a:ext cx="1462368" cy="6992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400" dirty="0"/>
              <a:t>Produz recomendações e Previsões</a:t>
            </a:r>
          </a:p>
        </p:txBody>
      </p:sp>
      <p:sp>
        <p:nvSpPr>
          <p:cNvPr id="14" name="Seta: para Baixo 13">
            <a:extLst>
              <a:ext uri="{FF2B5EF4-FFF2-40B4-BE49-F238E27FC236}">
                <a16:creationId xmlns:a16="http://schemas.microsoft.com/office/drawing/2014/main" id="{39EE5148-D69F-86C1-2319-DA2860CEA5FE}"/>
              </a:ext>
            </a:extLst>
          </p:cNvPr>
          <p:cNvSpPr/>
          <p:nvPr/>
        </p:nvSpPr>
        <p:spPr>
          <a:xfrm rot="16200000">
            <a:off x="3950072" y="3101158"/>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B200C3A4-392C-B8D4-6F11-7AC2A4B2748C}"/>
              </a:ext>
            </a:extLst>
          </p:cNvPr>
          <p:cNvSpPr/>
          <p:nvPr/>
        </p:nvSpPr>
        <p:spPr>
          <a:xfrm>
            <a:off x="4430806" y="3005418"/>
            <a:ext cx="1909482" cy="7468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400" dirty="0"/>
              <a:t>Compara as recomendações</a:t>
            </a:r>
          </a:p>
        </p:txBody>
      </p:sp>
      <p:sp>
        <p:nvSpPr>
          <p:cNvPr id="16" name="Seta: para Baixo 15">
            <a:extLst>
              <a:ext uri="{FF2B5EF4-FFF2-40B4-BE49-F238E27FC236}">
                <a16:creationId xmlns:a16="http://schemas.microsoft.com/office/drawing/2014/main" id="{8A0EB5E5-57C6-3950-3379-9EA743A25224}"/>
              </a:ext>
            </a:extLst>
          </p:cNvPr>
          <p:cNvSpPr/>
          <p:nvPr/>
        </p:nvSpPr>
        <p:spPr>
          <a:xfrm>
            <a:off x="5201770" y="2324071"/>
            <a:ext cx="235324" cy="4953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A2656B18-339F-41CB-F071-5710A2F2F144}"/>
              </a:ext>
            </a:extLst>
          </p:cNvPr>
          <p:cNvSpPr txBox="1"/>
          <p:nvPr/>
        </p:nvSpPr>
        <p:spPr>
          <a:xfrm>
            <a:off x="6528547" y="3684494"/>
            <a:ext cx="2447365" cy="923330"/>
          </a:xfrm>
          <a:prstGeom prst="rect">
            <a:avLst/>
          </a:prstGeom>
          <a:noFill/>
        </p:spPr>
        <p:txBody>
          <a:bodyPr wrap="square" rtlCol="0">
            <a:spAutoFit/>
          </a:bodyPr>
          <a:lstStyle/>
          <a:p>
            <a:r>
              <a:rPr lang="pt-BR" dirty="0"/>
              <a:t>Assim, conseguiremos medir o quão bem está indo o </a:t>
            </a:r>
            <a:r>
              <a:rPr lang="pt-BR" dirty="0" err="1"/>
              <a:t>recomendador</a:t>
            </a:r>
            <a:endParaRPr lang="pt-BR" dirty="0"/>
          </a:p>
        </p:txBody>
      </p:sp>
    </p:spTree>
    <p:extLst>
      <p:ext uri="{BB962C8B-B14F-4D97-AF65-F5344CB8AC3E}">
        <p14:creationId xmlns:p14="http://schemas.microsoft.com/office/powerpoint/2010/main" val="3804220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mn-lt"/>
                <a:ea typeface="Source Sans Pro"/>
                <a:sym typeface="Source Sans Pro"/>
              </a:rPr>
              <a:t>Métricas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04338"/>
            <a:ext cx="5546912" cy="757166"/>
          </a:xfrm>
        </p:spPr>
        <p:txBody>
          <a:bodyPr/>
          <a:lstStyle/>
          <a:p>
            <a:r>
              <a:rPr lang="pt-BR" dirty="0">
                <a:solidFill>
                  <a:srgbClr val="3333FF"/>
                </a:solidFill>
                <a:ea typeface="Source Sans Pro"/>
                <a:sym typeface="Source Sans Pro"/>
              </a:rPr>
              <a:t>Exemplos</a:t>
            </a:r>
            <a:endParaRPr lang="pt-BR" dirty="0"/>
          </a:p>
        </p:txBody>
      </p:sp>
      <p:sp>
        <p:nvSpPr>
          <p:cNvPr id="4" name="CaixaDeTexto 3">
            <a:extLst>
              <a:ext uri="{FF2B5EF4-FFF2-40B4-BE49-F238E27FC236}">
                <a16:creationId xmlns:a16="http://schemas.microsoft.com/office/drawing/2014/main" id="{5551B5BF-8DAF-CA2F-9E14-770F40AA8AAD}"/>
              </a:ext>
            </a:extLst>
          </p:cNvPr>
          <p:cNvSpPr txBox="1"/>
          <p:nvPr/>
        </p:nvSpPr>
        <p:spPr>
          <a:xfrm>
            <a:off x="94129" y="1075765"/>
            <a:ext cx="8431306" cy="3970318"/>
          </a:xfrm>
          <a:prstGeom prst="rect">
            <a:avLst/>
          </a:prstGeom>
          <a:noFill/>
        </p:spPr>
        <p:txBody>
          <a:bodyPr wrap="square" rtlCol="0">
            <a:spAutoFit/>
          </a:bodyPr>
          <a:lstStyle/>
          <a:p>
            <a:r>
              <a:rPr lang="pt-BR" sz="1400" b="0" dirty="0">
                <a:effectLst/>
                <a:latin typeface="+mj-lt"/>
              </a:rPr>
              <a:t>Algumas das métricas mais comuns incluem:</a:t>
            </a:r>
          </a:p>
          <a:p>
            <a:endParaRPr lang="pt-BR" sz="1400" b="0" dirty="0">
              <a:effectLst/>
              <a:latin typeface="+mj-lt"/>
            </a:endParaRPr>
          </a:p>
          <a:p>
            <a:pPr marL="285750" indent="-285750">
              <a:buFont typeface="Arial" panose="020B0604020202020204" pitchFamily="34" charset="0"/>
              <a:buChar char="•"/>
            </a:pPr>
            <a:r>
              <a:rPr lang="pt-BR" sz="1400" b="0" dirty="0">
                <a:effectLst/>
                <a:latin typeface="+mj-lt"/>
              </a:rPr>
              <a:t>Acurácia: mede a proporção de recomendações corretas feitas pelo modelo.</a:t>
            </a:r>
          </a:p>
          <a:p>
            <a:pPr marL="285750" indent="-285750">
              <a:buFont typeface="Arial" panose="020B0604020202020204" pitchFamily="34" charset="0"/>
              <a:buChar char="•"/>
            </a:pPr>
            <a:r>
              <a:rPr lang="pt-BR" sz="1400" b="0" dirty="0">
                <a:effectLst/>
                <a:latin typeface="+mj-lt"/>
              </a:rPr>
              <a:t>Precisão: mede a proporção de recomendações corretas em relação ao total de recomendações feitas pelo modelo.</a:t>
            </a:r>
          </a:p>
          <a:p>
            <a:pPr marL="285750" indent="-285750">
              <a:buFont typeface="Arial" panose="020B0604020202020204" pitchFamily="34" charset="0"/>
              <a:buChar char="•"/>
            </a:pPr>
            <a:r>
              <a:rPr lang="pt-BR" sz="1400" b="0" dirty="0">
                <a:effectLst/>
                <a:latin typeface="+mj-lt"/>
              </a:rPr>
              <a:t>Recall: mede a proporção de recomendações corretas em relação ao total de itens relevantes.</a:t>
            </a:r>
          </a:p>
          <a:p>
            <a:endParaRPr lang="pt-BR" sz="1400" b="0" dirty="0">
              <a:effectLst/>
              <a:latin typeface="+mj-lt"/>
            </a:endParaRPr>
          </a:p>
          <a:p>
            <a:pPr marL="285750" indent="-285750">
              <a:buFont typeface="Arial" panose="020B0604020202020204" pitchFamily="34" charset="0"/>
              <a:buChar char="•"/>
            </a:pPr>
            <a:r>
              <a:rPr lang="pt-BR" sz="1400" b="0" dirty="0">
                <a:effectLst/>
                <a:latin typeface="+mj-lt"/>
              </a:rPr>
              <a:t>Medida de cobertura: mede a proporção de itens relevantes que foram recomendados pelo modelo.</a:t>
            </a:r>
          </a:p>
          <a:p>
            <a:endParaRPr lang="pt-BR" sz="1400" b="0" dirty="0">
              <a:effectLst/>
              <a:latin typeface="+mj-lt"/>
            </a:endParaRPr>
          </a:p>
          <a:p>
            <a:pPr marL="285750" indent="-285750">
              <a:buFont typeface="Arial" panose="020B0604020202020204" pitchFamily="34" charset="0"/>
              <a:buChar char="•"/>
            </a:pPr>
            <a:r>
              <a:rPr lang="pt-BR" sz="1400" b="0" dirty="0">
                <a:effectLst/>
                <a:latin typeface="+mj-lt"/>
              </a:rPr>
              <a:t>Medida de diversidade: mede a variedade de itens diferentes recomendados pelo modelo.</a:t>
            </a:r>
          </a:p>
          <a:p>
            <a:pPr marL="285750" indent="-285750">
              <a:buFont typeface="Arial" panose="020B0604020202020204" pitchFamily="34" charset="0"/>
              <a:buChar char="•"/>
            </a:pPr>
            <a:endParaRPr lang="pt-BR" sz="1400" b="0" dirty="0">
              <a:effectLst/>
              <a:latin typeface="+mj-lt"/>
            </a:endParaRPr>
          </a:p>
          <a:p>
            <a:pPr marL="285750" indent="-285750">
              <a:buFont typeface="Arial" panose="020B0604020202020204" pitchFamily="34" charset="0"/>
              <a:buChar char="•"/>
            </a:pPr>
            <a:r>
              <a:rPr lang="pt-BR" sz="1400" b="0" dirty="0">
                <a:effectLst/>
                <a:latin typeface="+mj-lt"/>
              </a:rPr>
              <a:t>Medida de novidade: mede a proporção de itens recomendados que são novos ou pouco populares.</a:t>
            </a:r>
          </a:p>
          <a:p>
            <a:pPr marL="285750" indent="-285750">
              <a:buFont typeface="Arial" panose="020B0604020202020204" pitchFamily="34" charset="0"/>
              <a:buChar char="•"/>
            </a:pPr>
            <a:endParaRPr lang="pt-BR" sz="1400" b="0" dirty="0">
              <a:effectLst/>
              <a:latin typeface="+mj-lt"/>
            </a:endParaRPr>
          </a:p>
          <a:p>
            <a:pPr marL="285750" indent="-285750">
              <a:buFont typeface="Arial" panose="020B0604020202020204" pitchFamily="34" charset="0"/>
              <a:buChar char="•"/>
            </a:pPr>
            <a:r>
              <a:rPr lang="pt-BR" sz="1400" b="0" dirty="0">
                <a:effectLst/>
                <a:latin typeface="+mj-lt"/>
              </a:rPr>
              <a:t>Medida de serendipidade: mede a probabilidade de um usuário gostar de um item recomendado que ele não esperava.</a:t>
            </a:r>
          </a:p>
          <a:p>
            <a:pPr marL="285750" indent="-285750">
              <a:buFont typeface="Arial" panose="020B0604020202020204" pitchFamily="34" charset="0"/>
              <a:buChar char="•"/>
            </a:pPr>
            <a:r>
              <a:rPr lang="pt-BR" sz="1400" b="0" dirty="0">
                <a:effectLst/>
                <a:latin typeface="+mj-lt"/>
              </a:rPr>
              <a:t>RMSE: mede o erro quadrático médio entre as recomendações do modelo e os valores reais de avaliação de usuários.</a:t>
            </a:r>
          </a:p>
          <a:p>
            <a:endParaRPr lang="pt-BR" sz="1400" dirty="0"/>
          </a:p>
        </p:txBody>
      </p:sp>
    </p:spTree>
    <p:extLst>
      <p:ext uri="{BB962C8B-B14F-4D97-AF65-F5344CB8AC3E}">
        <p14:creationId xmlns:p14="http://schemas.microsoft.com/office/powerpoint/2010/main" val="33612158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43505"/>
            <a:ext cx="5546912" cy="757166"/>
          </a:xfrm>
        </p:spPr>
        <p:txBody>
          <a:bodyPr/>
          <a:lstStyle/>
          <a:p>
            <a:r>
              <a:rPr lang="pt-BR" dirty="0">
                <a:solidFill>
                  <a:srgbClr val="3333FF"/>
                </a:solidFill>
                <a:ea typeface="Source Sans Pro"/>
                <a:sym typeface="Source Sans Pro"/>
              </a:rPr>
              <a:t>Buscando o melhor dos dois mundos</a:t>
            </a:r>
            <a:endParaRPr lang="pt-BR" dirty="0"/>
          </a:p>
        </p:txBody>
      </p:sp>
      <p:graphicFrame>
        <p:nvGraphicFramePr>
          <p:cNvPr id="5" name="Diagrama 4">
            <a:extLst>
              <a:ext uri="{FF2B5EF4-FFF2-40B4-BE49-F238E27FC236}">
                <a16:creationId xmlns:a16="http://schemas.microsoft.com/office/drawing/2014/main" id="{48D9DA05-D4B3-DB10-0D47-F23AA9107E32}"/>
              </a:ext>
            </a:extLst>
          </p:cNvPr>
          <p:cNvGraphicFramePr/>
          <p:nvPr>
            <p:extLst>
              <p:ext uri="{D42A27DB-BD31-4B8C-83A1-F6EECF244321}">
                <p14:modId xmlns:p14="http://schemas.microsoft.com/office/powerpoint/2010/main" val="419718691"/>
              </p:ext>
            </p:extLst>
          </p:nvPr>
        </p:nvGraphicFramePr>
        <p:xfrm>
          <a:off x="524365" y="535536"/>
          <a:ext cx="7256929" cy="160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4233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43505"/>
            <a:ext cx="5546912" cy="757166"/>
          </a:xfrm>
        </p:spPr>
        <p:txBody>
          <a:bodyPr/>
          <a:lstStyle/>
          <a:p>
            <a:r>
              <a:rPr lang="pt-BR" dirty="0">
                <a:solidFill>
                  <a:srgbClr val="3333FF"/>
                </a:solidFill>
                <a:ea typeface="Source Sans Pro"/>
                <a:sym typeface="Source Sans Pro"/>
              </a:rPr>
              <a:t>Buscando o melhor dos dois mundos</a:t>
            </a:r>
            <a:endParaRPr lang="pt-BR" dirty="0"/>
          </a:p>
        </p:txBody>
      </p:sp>
      <p:graphicFrame>
        <p:nvGraphicFramePr>
          <p:cNvPr id="5" name="Diagrama 4">
            <a:extLst>
              <a:ext uri="{FF2B5EF4-FFF2-40B4-BE49-F238E27FC236}">
                <a16:creationId xmlns:a16="http://schemas.microsoft.com/office/drawing/2014/main" id="{48D9DA05-D4B3-DB10-0D47-F23AA9107E32}"/>
              </a:ext>
            </a:extLst>
          </p:cNvPr>
          <p:cNvGraphicFramePr/>
          <p:nvPr/>
        </p:nvGraphicFramePr>
        <p:xfrm>
          <a:off x="524365" y="535536"/>
          <a:ext cx="7256929" cy="160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ixaDeTexto 5">
            <a:extLst>
              <a:ext uri="{FF2B5EF4-FFF2-40B4-BE49-F238E27FC236}">
                <a16:creationId xmlns:a16="http://schemas.microsoft.com/office/drawing/2014/main" id="{4957414B-5EAC-5CCD-2BD8-AC15E90CD346}"/>
              </a:ext>
            </a:extLst>
          </p:cNvPr>
          <p:cNvSpPr txBox="1"/>
          <p:nvPr/>
        </p:nvSpPr>
        <p:spPr>
          <a:xfrm>
            <a:off x="1506070" y="2228850"/>
            <a:ext cx="1707777"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Não é preciso de dados sobre outros usuários</a:t>
            </a:r>
          </a:p>
          <a:p>
            <a:pPr marL="285750" indent="-285750">
              <a:buFont typeface="Arial" panose="020B0604020202020204" pitchFamily="34" charset="0"/>
              <a:buChar char="•"/>
            </a:pPr>
            <a:r>
              <a:rPr lang="pt-BR" sz="1400" dirty="0">
                <a:solidFill>
                  <a:srgbClr val="00B0F0"/>
                </a:solidFill>
              </a:rPr>
              <a:t>Pode recomendar itens de nicho</a:t>
            </a:r>
            <a:endParaRPr lang="pt-BR" sz="1400" dirty="0"/>
          </a:p>
          <a:p>
            <a:pPr marL="285750" indent="-285750">
              <a:buFont typeface="Arial" panose="020B0604020202020204" pitchFamily="34" charset="0"/>
              <a:buChar char="•"/>
            </a:pPr>
            <a:r>
              <a:rPr lang="pt-BR" sz="1400" dirty="0">
                <a:solidFill>
                  <a:srgbClr val="FF0000"/>
                </a:solidFill>
              </a:rPr>
              <a:t>Precisa de boas informações sobre os itens.</a:t>
            </a:r>
          </a:p>
          <a:p>
            <a:pPr marL="285750" indent="-285750">
              <a:buFont typeface="Arial" panose="020B0604020202020204" pitchFamily="34" charset="0"/>
              <a:buChar char="•"/>
            </a:pPr>
            <a:r>
              <a:rPr lang="pt-BR" sz="1400" dirty="0">
                <a:solidFill>
                  <a:srgbClr val="FF0000"/>
                </a:solidFill>
              </a:rPr>
              <a:t>Apenas recomendações em bolha.</a:t>
            </a:r>
          </a:p>
        </p:txBody>
      </p:sp>
    </p:spTree>
    <p:extLst>
      <p:ext uri="{BB962C8B-B14F-4D97-AF65-F5344CB8AC3E}">
        <p14:creationId xmlns:p14="http://schemas.microsoft.com/office/powerpoint/2010/main" val="32972614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43505"/>
            <a:ext cx="5546912" cy="757166"/>
          </a:xfrm>
        </p:spPr>
        <p:txBody>
          <a:bodyPr/>
          <a:lstStyle/>
          <a:p>
            <a:r>
              <a:rPr lang="pt-BR" dirty="0">
                <a:solidFill>
                  <a:srgbClr val="3333FF"/>
                </a:solidFill>
                <a:ea typeface="Source Sans Pro"/>
                <a:sym typeface="Source Sans Pro"/>
              </a:rPr>
              <a:t>Buscando o melhor dos dois mundos</a:t>
            </a:r>
            <a:endParaRPr lang="pt-BR" dirty="0"/>
          </a:p>
        </p:txBody>
      </p:sp>
      <p:graphicFrame>
        <p:nvGraphicFramePr>
          <p:cNvPr id="5" name="Diagrama 4">
            <a:extLst>
              <a:ext uri="{FF2B5EF4-FFF2-40B4-BE49-F238E27FC236}">
                <a16:creationId xmlns:a16="http://schemas.microsoft.com/office/drawing/2014/main" id="{48D9DA05-D4B3-DB10-0D47-F23AA9107E32}"/>
              </a:ext>
            </a:extLst>
          </p:cNvPr>
          <p:cNvGraphicFramePr/>
          <p:nvPr/>
        </p:nvGraphicFramePr>
        <p:xfrm>
          <a:off x="524365" y="535536"/>
          <a:ext cx="7256929" cy="160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ixaDeTexto 5">
            <a:extLst>
              <a:ext uri="{FF2B5EF4-FFF2-40B4-BE49-F238E27FC236}">
                <a16:creationId xmlns:a16="http://schemas.microsoft.com/office/drawing/2014/main" id="{4957414B-5EAC-5CCD-2BD8-AC15E90CD346}"/>
              </a:ext>
            </a:extLst>
          </p:cNvPr>
          <p:cNvSpPr txBox="1"/>
          <p:nvPr/>
        </p:nvSpPr>
        <p:spPr>
          <a:xfrm>
            <a:off x="1506070" y="2228850"/>
            <a:ext cx="1707777"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Não é preciso de dados sobre outros usuários</a:t>
            </a:r>
          </a:p>
          <a:p>
            <a:pPr marL="285750" indent="-285750">
              <a:buFont typeface="Arial" panose="020B0604020202020204" pitchFamily="34" charset="0"/>
              <a:buChar char="•"/>
            </a:pPr>
            <a:r>
              <a:rPr lang="pt-BR" sz="1400" dirty="0">
                <a:solidFill>
                  <a:srgbClr val="00B0F0"/>
                </a:solidFill>
              </a:rPr>
              <a:t>Pode recomendar itens de nicho</a:t>
            </a:r>
            <a:endParaRPr lang="pt-BR" sz="1400" dirty="0"/>
          </a:p>
          <a:p>
            <a:pPr marL="285750" indent="-285750">
              <a:buFont typeface="Arial" panose="020B0604020202020204" pitchFamily="34" charset="0"/>
              <a:buChar char="•"/>
            </a:pPr>
            <a:r>
              <a:rPr lang="pt-BR" sz="1400" dirty="0">
                <a:solidFill>
                  <a:srgbClr val="FF0000"/>
                </a:solidFill>
              </a:rPr>
              <a:t>Precisa de boas informações sobre os itens.</a:t>
            </a:r>
          </a:p>
          <a:p>
            <a:pPr marL="285750" indent="-285750">
              <a:buFont typeface="Arial" panose="020B0604020202020204" pitchFamily="34" charset="0"/>
              <a:buChar char="•"/>
            </a:pPr>
            <a:r>
              <a:rPr lang="pt-BR" sz="1400" dirty="0">
                <a:solidFill>
                  <a:srgbClr val="FF0000"/>
                </a:solidFill>
              </a:rPr>
              <a:t>Apenas recomendações em bolha.</a:t>
            </a:r>
          </a:p>
        </p:txBody>
      </p:sp>
      <p:sp>
        <p:nvSpPr>
          <p:cNvPr id="7" name="CaixaDeTexto 6">
            <a:extLst>
              <a:ext uri="{FF2B5EF4-FFF2-40B4-BE49-F238E27FC236}">
                <a16:creationId xmlns:a16="http://schemas.microsoft.com/office/drawing/2014/main" id="{9B4A99AB-34DD-289B-4C69-AE7A62CD75E7}"/>
              </a:ext>
            </a:extLst>
          </p:cNvPr>
          <p:cNvSpPr txBox="1"/>
          <p:nvPr/>
        </p:nvSpPr>
        <p:spPr>
          <a:xfrm>
            <a:off x="3395451" y="2249166"/>
            <a:ext cx="1707777" cy="2246769"/>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Apenas interação.</a:t>
            </a:r>
          </a:p>
          <a:p>
            <a:pPr marL="285750" indent="-285750">
              <a:buFont typeface="Arial" panose="020B0604020202020204" pitchFamily="34" charset="0"/>
              <a:buChar char="•"/>
            </a:pPr>
            <a:r>
              <a:rPr lang="pt-BR" sz="1400" dirty="0">
                <a:solidFill>
                  <a:srgbClr val="00B0F0"/>
                </a:solidFill>
              </a:rPr>
              <a:t>Fura a bolha.</a:t>
            </a:r>
          </a:p>
          <a:p>
            <a:pPr marL="285750" indent="-285750">
              <a:buFont typeface="Arial" panose="020B0604020202020204" pitchFamily="34" charset="0"/>
              <a:buChar char="•"/>
            </a:pPr>
            <a:r>
              <a:rPr lang="pt-BR" sz="1400" dirty="0">
                <a:solidFill>
                  <a:srgbClr val="00B0F0"/>
                </a:solidFill>
              </a:rPr>
              <a:t>Ótimo ponto de partida.</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solidFill>
                  <a:srgbClr val="FF0000"/>
                </a:solidFill>
              </a:rPr>
              <a:t>Cold Start.</a:t>
            </a:r>
          </a:p>
          <a:p>
            <a:pPr marL="285750" indent="-285750">
              <a:buFont typeface="Arial" panose="020B0604020202020204" pitchFamily="34" charset="0"/>
              <a:buChar char="•"/>
            </a:pPr>
            <a:r>
              <a:rPr lang="pt-BR" sz="1400" dirty="0">
                <a:solidFill>
                  <a:srgbClr val="FF0000"/>
                </a:solidFill>
              </a:rPr>
              <a:t>Retreino constante.</a:t>
            </a:r>
          </a:p>
          <a:p>
            <a:pPr marL="285750" indent="-285750">
              <a:buFont typeface="Arial" panose="020B0604020202020204" pitchFamily="34" charset="0"/>
              <a:buChar char="•"/>
            </a:pPr>
            <a:r>
              <a:rPr lang="pt-BR" sz="1400" dirty="0" err="1">
                <a:solidFill>
                  <a:srgbClr val="FF0000"/>
                </a:solidFill>
              </a:rPr>
              <a:t>Esparsidade</a:t>
            </a:r>
            <a:r>
              <a:rPr lang="pt-BR" sz="1400" dirty="0">
                <a:solidFill>
                  <a:srgbClr val="FF0000"/>
                </a:solidFill>
              </a:rPr>
              <a:t>.</a:t>
            </a:r>
          </a:p>
        </p:txBody>
      </p:sp>
    </p:spTree>
    <p:extLst>
      <p:ext uri="{BB962C8B-B14F-4D97-AF65-F5344CB8AC3E}">
        <p14:creationId xmlns:p14="http://schemas.microsoft.com/office/powerpoint/2010/main" val="3312358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43505"/>
            <a:ext cx="5546912" cy="757166"/>
          </a:xfrm>
        </p:spPr>
        <p:txBody>
          <a:bodyPr/>
          <a:lstStyle/>
          <a:p>
            <a:r>
              <a:rPr lang="pt-BR" dirty="0">
                <a:solidFill>
                  <a:srgbClr val="3333FF"/>
                </a:solidFill>
                <a:ea typeface="Source Sans Pro"/>
                <a:sym typeface="Source Sans Pro"/>
              </a:rPr>
              <a:t>Buscando o melhor dos dois mundos</a:t>
            </a:r>
            <a:endParaRPr lang="pt-BR" dirty="0"/>
          </a:p>
        </p:txBody>
      </p:sp>
      <p:graphicFrame>
        <p:nvGraphicFramePr>
          <p:cNvPr id="5" name="Diagrama 4">
            <a:extLst>
              <a:ext uri="{FF2B5EF4-FFF2-40B4-BE49-F238E27FC236}">
                <a16:creationId xmlns:a16="http://schemas.microsoft.com/office/drawing/2014/main" id="{48D9DA05-D4B3-DB10-0D47-F23AA9107E32}"/>
              </a:ext>
            </a:extLst>
          </p:cNvPr>
          <p:cNvGraphicFramePr/>
          <p:nvPr/>
        </p:nvGraphicFramePr>
        <p:xfrm>
          <a:off x="524365" y="535536"/>
          <a:ext cx="7256929" cy="160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ixaDeTexto 5">
            <a:extLst>
              <a:ext uri="{FF2B5EF4-FFF2-40B4-BE49-F238E27FC236}">
                <a16:creationId xmlns:a16="http://schemas.microsoft.com/office/drawing/2014/main" id="{4957414B-5EAC-5CCD-2BD8-AC15E90CD346}"/>
              </a:ext>
            </a:extLst>
          </p:cNvPr>
          <p:cNvSpPr txBox="1"/>
          <p:nvPr/>
        </p:nvSpPr>
        <p:spPr>
          <a:xfrm>
            <a:off x="1506070" y="2228850"/>
            <a:ext cx="1707777"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Não é preciso de dados sobre outros usuários</a:t>
            </a:r>
          </a:p>
          <a:p>
            <a:pPr marL="285750" indent="-285750">
              <a:buFont typeface="Arial" panose="020B0604020202020204" pitchFamily="34" charset="0"/>
              <a:buChar char="•"/>
            </a:pPr>
            <a:r>
              <a:rPr lang="pt-BR" sz="1400" dirty="0">
                <a:solidFill>
                  <a:srgbClr val="00B0F0"/>
                </a:solidFill>
              </a:rPr>
              <a:t>Pode recomendar itens de nicho</a:t>
            </a:r>
            <a:endParaRPr lang="pt-BR" sz="1400" dirty="0"/>
          </a:p>
          <a:p>
            <a:pPr marL="285750" indent="-285750">
              <a:buFont typeface="Arial" panose="020B0604020202020204" pitchFamily="34" charset="0"/>
              <a:buChar char="•"/>
            </a:pPr>
            <a:r>
              <a:rPr lang="pt-BR" sz="1400" dirty="0">
                <a:solidFill>
                  <a:srgbClr val="FF0000"/>
                </a:solidFill>
              </a:rPr>
              <a:t>Precisa de boas informações sobre os itens.</a:t>
            </a:r>
          </a:p>
          <a:p>
            <a:pPr marL="285750" indent="-285750">
              <a:buFont typeface="Arial" panose="020B0604020202020204" pitchFamily="34" charset="0"/>
              <a:buChar char="•"/>
            </a:pPr>
            <a:r>
              <a:rPr lang="pt-BR" sz="1400" dirty="0">
                <a:solidFill>
                  <a:srgbClr val="FF0000"/>
                </a:solidFill>
              </a:rPr>
              <a:t>Apenas recomendações em bolha.</a:t>
            </a:r>
          </a:p>
        </p:txBody>
      </p:sp>
      <p:sp>
        <p:nvSpPr>
          <p:cNvPr id="7" name="CaixaDeTexto 6">
            <a:extLst>
              <a:ext uri="{FF2B5EF4-FFF2-40B4-BE49-F238E27FC236}">
                <a16:creationId xmlns:a16="http://schemas.microsoft.com/office/drawing/2014/main" id="{9B4A99AB-34DD-289B-4C69-AE7A62CD75E7}"/>
              </a:ext>
            </a:extLst>
          </p:cNvPr>
          <p:cNvSpPr txBox="1"/>
          <p:nvPr/>
        </p:nvSpPr>
        <p:spPr>
          <a:xfrm>
            <a:off x="3395451" y="2249166"/>
            <a:ext cx="1707777" cy="2246769"/>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Apenas interação.</a:t>
            </a:r>
          </a:p>
          <a:p>
            <a:pPr marL="285750" indent="-285750">
              <a:buFont typeface="Arial" panose="020B0604020202020204" pitchFamily="34" charset="0"/>
              <a:buChar char="•"/>
            </a:pPr>
            <a:r>
              <a:rPr lang="pt-BR" sz="1400" dirty="0">
                <a:solidFill>
                  <a:srgbClr val="00B0F0"/>
                </a:solidFill>
              </a:rPr>
              <a:t>Fura a bolha.</a:t>
            </a:r>
          </a:p>
          <a:p>
            <a:pPr marL="285750" indent="-285750">
              <a:buFont typeface="Arial" panose="020B0604020202020204" pitchFamily="34" charset="0"/>
              <a:buChar char="•"/>
            </a:pPr>
            <a:r>
              <a:rPr lang="pt-BR" sz="1400" dirty="0">
                <a:solidFill>
                  <a:srgbClr val="00B0F0"/>
                </a:solidFill>
              </a:rPr>
              <a:t>Ótimo ponto de partida.</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solidFill>
                  <a:srgbClr val="FF0000"/>
                </a:solidFill>
              </a:rPr>
              <a:t>Cold Start.</a:t>
            </a:r>
          </a:p>
          <a:p>
            <a:pPr marL="285750" indent="-285750">
              <a:buFont typeface="Arial" panose="020B0604020202020204" pitchFamily="34" charset="0"/>
              <a:buChar char="•"/>
            </a:pPr>
            <a:r>
              <a:rPr lang="pt-BR" sz="1400" dirty="0">
                <a:solidFill>
                  <a:srgbClr val="FF0000"/>
                </a:solidFill>
              </a:rPr>
              <a:t>Retreino constante.</a:t>
            </a:r>
          </a:p>
          <a:p>
            <a:pPr marL="285750" indent="-285750">
              <a:buFont typeface="Arial" panose="020B0604020202020204" pitchFamily="34" charset="0"/>
              <a:buChar char="•"/>
            </a:pPr>
            <a:r>
              <a:rPr lang="pt-BR" sz="1400" dirty="0" err="1">
                <a:solidFill>
                  <a:srgbClr val="FF0000"/>
                </a:solidFill>
              </a:rPr>
              <a:t>Esparsidade</a:t>
            </a:r>
            <a:r>
              <a:rPr lang="pt-BR" sz="1400" dirty="0">
                <a:solidFill>
                  <a:srgbClr val="FF0000"/>
                </a:solidFill>
              </a:rPr>
              <a:t>.</a:t>
            </a:r>
          </a:p>
        </p:txBody>
      </p:sp>
      <p:sp>
        <p:nvSpPr>
          <p:cNvPr id="8" name="CaixaDeTexto 7">
            <a:extLst>
              <a:ext uri="{FF2B5EF4-FFF2-40B4-BE49-F238E27FC236}">
                <a16:creationId xmlns:a16="http://schemas.microsoft.com/office/drawing/2014/main" id="{62B698BF-008A-6D9A-CF1F-25B9AF8E92D5}"/>
              </a:ext>
            </a:extLst>
          </p:cNvPr>
          <p:cNvSpPr txBox="1"/>
          <p:nvPr/>
        </p:nvSpPr>
        <p:spPr>
          <a:xfrm>
            <a:off x="5103228" y="2249166"/>
            <a:ext cx="1707777" cy="2462213"/>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00B0F0"/>
                </a:solidFill>
              </a:rPr>
              <a:t>Não necessita de interação.</a:t>
            </a:r>
          </a:p>
          <a:p>
            <a:pPr marL="285750" indent="-285750">
              <a:buFont typeface="Arial" panose="020B0604020202020204" pitchFamily="34" charset="0"/>
              <a:buChar char="•"/>
            </a:pPr>
            <a:r>
              <a:rPr lang="pt-BR" sz="1400" dirty="0">
                <a:solidFill>
                  <a:srgbClr val="00B0F0"/>
                </a:solidFill>
              </a:rPr>
              <a:t>Usa dados de confiança dos itens/</a:t>
            </a:r>
            <a:r>
              <a:rPr lang="pt-BR" sz="1400" dirty="0" err="1">
                <a:solidFill>
                  <a:srgbClr val="00B0F0"/>
                </a:solidFill>
              </a:rPr>
              <a:t>users</a:t>
            </a:r>
            <a:r>
              <a:rPr lang="pt-BR" sz="1400" dirty="0">
                <a:solidFill>
                  <a:srgbClr val="00B0F0"/>
                </a:solidFill>
              </a:rPr>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solidFill>
                  <a:srgbClr val="FF0000"/>
                </a:solidFill>
              </a:rPr>
              <a:t>Precisa de dados dos usuários.</a:t>
            </a:r>
          </a:p>
          <a:p>
            <a:pPr marL="285750" indent="-285750">
              <a:buFont typeface="Arial" panose="020B0604020202020204" pitchFamily="34" charset="0"/>
              <a:buChar char="•"/>
            </a:pPr>
            <a:r>
              <a:rPr lang="pt-BR" sz="1400" dirty="0">
                <a:solidFill>
                  <a:srgbClr val="FF0000"/>
                </a:solidFill>
              </a:rPr>
              <a:t>Precisa tomar muito cuidado com privacidade.</a:t>
            </a:r>
          </a:p>
        </p:txBody>
      </p:sp>
    </p:spTree>
    <p:extLst>
      <p:ext uri="{BB962C8B-B14F-4D97-AF65-F5344CB8AC3E}">
        <p14:creationId xmlns:p14="http://schemas.microsoft.com/office/powerpoint/2010/main" val="2209109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143505"/>
            <a:ext cx="5546912" cy="757166"/>
          </a:xfrm>
        </p:spPr>
        <p:txBody>
          <a:bodyPr/>
          <a:lstStyle/>
          <a:p>
            <a:r>
              <a:rPr lang="pt-BR" dirty="0">
                <a:solidFill>
                  <a:srgbClr val="3333FF"/>
                </a:solidFill>
                <a:ea typeface="Source Sans Pro"/>
                <a:sym typeface="Source Sans Pro"/>
              </a:rPr>
              <a:t>Buscando o melhor dos dois mundos</a:t>
            </a:r>
            <a:endParaRPr lang="pt-BR" dirty="0"/>
          </a:p>
        </p:txBody>
      </p:sp>
      <p:graphicFrame>
        <p:nvGraphicFramePr>
          <p:cNvPr id="5" name="Diagrama 4">
            <a:extLst>
              <a:ext uri="{FF2B5EF4-FFF2-40B4-BE49-F238E27FC236}">
                <a16:creationId xmlns:a16="http://schemas.microsoft.com/office/drawing/2014/main" id="{48D9DA05-D4B3-DB10-0D47-F23AA9107E32}"/>
              </a:ext>
            </a:extLst>
          </p:cNvPr>
          <p:cNvGraphicFramePr/>
          <p:nvPr/>
        </p:nvGraphicFramePr>
        <p:xfrm>
          <a:off x="524365" y="535536"/>
          <a:ext cx="7256929" cy="160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tângulo: Cantos Arredondados 3">
            <a:extLst>
              <a:ext uri="{FF2B5EF4-FFF2-40B4-BE49-F238E27FC236}">
                <a16:creationId xmlns:a16="http://schemas.microsoft.com/office/drawing/2014/main" id="{27AFB53A-E144-2B18-CA5B-CB7E4A0DEE3D}"/>
              </a:ext>
            </a:extLst>
          </p:cNvPr>
          <p:cNvSpPr/>
          <p:nvPr/>
        </p:nvSpPr>
        <p:spPr>
          <a:xfrm>
            <a:off x="3073702" y="3106271"/>
            <a:ext cx="2158253" cy="968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Modelagem Hibrida</a:t>
            </a:r>
          </a:p>
        </p:txBody>
      </p:sp>
      <p:cxnSp>
        <p:nvCxnSpPr>
          <p:cNvPr id="10" name="Conector de Seta Reta 9">
            <a:extLst>
              <a:ext uri="{FF2B5EF4-FFF2-40B4-BE49-F238E27FC236}">
                <a16:creationId xmlns:a16="http://schemas.microsoft.com/office/drawing/2014/main" id="{9EEEDA63-1FB6-5D59-25CF-A38FBEBA8B62}"/>
              </a:ext>
            </a:extLst>
          </p:cNvPr>
          <p:cNvCxnSpPr/>
          <p:nvPr/>
        </p:nvCxnSpPr>
        <p:spPr>
          <a:xfrm>
            <a:off x="2366682" y="2198594"/>
            <a:ext cx="1109383" cy="78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FA3AB936-E6B9-7FF1-CA03-49AE37235207}"/>
              </a:ext>
            </a:extLst>
          </p:cNvPr>
          <p:cNvCxnSpPr/>
          <p:nvPr/>
        </p:nvCxnSpPr>
        <p:spPr>
          <a:xfrm>
            <a:off x="4152828" y="2198594"/>
            <a:ext cx="0" cy="78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C0E84286-71ED-C83A-0CF0-C0C51DC6899B}"/>
              </a:ext>
            </a:extLst>
          </p:cNvPr>
          <p:cNvCxnSpPr/>
          <p:nvPr/>
        </p:nvCxnSpPr>
        <p:spPr>
          <a:xfrm flipH="1">
            <a:off x="4874559" y="2198594"/>
            <a:ext cx="907676" cy="78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2975CF18-6610-37AB-356F-99307F03B44A}"/>
              </a:ext>
            </a:extLst>
          </p:cNvPr>
          <p:cNvSpPr txBox="1"/>
          <p:nvPr/>
        </p:nvSpPr>
        <p:spPr>
          <a:xfrm>
            <a:off x="5607424" y="3200400"/>
            <a:ext cx="3395382" cy="738664"/>
          </a:xfrm>
          <a:prstGeom prst="rect">
            <a:avLst/>
          </a:prstGeom>
          <a:noFill/>
        </p:spPr>
        <p:txBody>
          <a:bodyPr wrap="square" rtlCol="0">
            <a:spAutoFit/>
          </a:bodyPr>
          <a:lstStyle/>
          <a:p>
            <a:r>
              <a:rPr lang="pt-BR" sz="1400" dirty="0"/>
              <a:t>Combina várias técnicas de sistemas de recomendação para prever efetivamente o hábito dos usuários. </a:t>
            </a:r>
          </a:p>
        </p:txBody>
      </p:sp>
    </p:spTree>
    <p:extLst>
      <p:ext uri="{BB962C8B-B14F-4D97-AF65-F5344CB8AC3E}">
        <p14:creationId xmlns:p14="http://schemas.microsoft.com/office/powerpoint/2010/main" val="2173998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Ponderada</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118094" y="883081"/>
            <a:ext cx="5310724" cy="10579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BR" sz="1400" b="0" i="0" u="none" strike="noStrike" cap="none" normalizeH="0" baseline="0" dirty="0">
                <a:ln>
                  <a:noFill/>
                </a:ln>
                <a:solidFill>
                  <a:srgbClr val="202124"/>
                </a:solidFill>
                <a:effectLst/>
              </a:rPr>
              <a:t>No sistema de recomendação ponderada, podemos definir alguns modelos capazes de interpretar bem o conjunto de dados. O sistema de recomendação ponderada pegará as saídas de cada um dos modelos e combinará o resultado em ponderações estáticas, cujo peso não muda ao longo do conjunto de treinamento e teste.</a:t>
            </a:r>
            <a:r>
              <a:rPr kumimoji="0" lang="pt-PT" altLang="pt-BR" sz="1400" b="0" i="0" u="none" strike="noStrike" cap="none" normalizeH="0" baseline="0" dirty="0">
                <a:ln>
                  <a:noFill/>
                </a:ln>
                <a:solidFill>
                  <a:schemeClr val="tx1"/>
                </a:solidFill>
                <a:effectLst/>
              </a:rPr>
              <a:t> </a:t>
            </a:r>
          </a:p>
        </p:txBody>
      </p:sp>
      <p:pic>
        <p:nvPicPr>
          <p:cNvPr id="1028" name="Picture 4">
            <a:extLst>
              <a:ext uri="{FF2B5EF4-FFF2-40B4-BE49-F238E27FC236}">
                <a16:creationId xmlns:a16="http://schemas.microsoft.com/office/drawing/2014/main" id="{A6048C3D-FE1B-9785-858C-05A4AE4F5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0344"/>
            <a:ext cx="5196601" cy="156640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186B8CA-7CF1-1ABB-0259-2CCDED0BDF5E}"/>
              </a:ext>
            </a:extLst>
          </p:cNvPr>
          <p:cNvSpPr txBox="1"/>
          <p:nvPr/>
        </p:nvSpPr>
        <p:spPr>
          <a:xfrm>
            <a:off x="118094" y="3738282"/>
            <a:ext cx="4272371" cy="523220"/>
          </a:xfrm>
          <a:prstGeom prst="rect">
            <a:avLst/>
          </a:prstGeom>
          <a:noFill/>
        </p:spPr>
        <p:txBody>
          <a:bodyPr wrap="square" rtlCol="0">
            <a:spAutoFit/>
          </a:bodyPr>
          <a:lstStyle/>
          <a:p>
            <a:r>
              <a:rPr lang="pt-BR" sz="1400" dirty="0"/>
              <a:t>Não necessariamente precisa ser de métodos diferentes!</a:t>
            </a:r>
          </a:p>
        </p:txBody>
      </p:sp>
    </p:spTree>
    <p:extLst>
      <p:ext uri="{BB962C8B-B14F-4D97-AF65-F5344CB8AC3E}">
        <p14:creationId xmlns:p14="http://schemas.microsoft.com/office/powerpoint/2010/main" val="33502969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1877"/>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Ponderada</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118094" y="883081"/>
            <a:ext cx="5310724" cy="10579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BR" sz="1400" b="0" i="0" u="none" strike="noStrike" cap="none" normalizeH="0" baseline="0" dirty="0">
                <a:ln>
                  <a:noFill/>
                </a:ln>
                <a:solidFill>
                  <a:srgbClr val="202124"/>
                </a:solidFill>
                <a:effectLst/>
              </a:rPr>
              <a:t>No sistema de recomendação ponderada, podemos definir alguns modelos capazes de interpretar bem o conjunto de dados. O sistema de recomendação ponderada pegará as saídas de cada um dos modelos e combinará o resultado em ponderações estáticas, cujo peso não muda ao longo do conjunto de treinamento e teste.</a:t>
            </a:r>
            <a:r>
              <a:rPr kumimoji="0" lang="pt-PT" altLang="pt-BR" sz="1400" b="0" i="0" u="none" strike="noStrike" cap="none" normalizeH="0" baseline="0" dirty="0">
                <a:ln>
                  <a:noFill/>
                </a:ln>
                <a:solidFill>
                  <a:schemeClr val="tx1"/>
                </a:solidFill>
                <a:effectLst/>
              </a:rPr>
              <a:t> </a:t>
            </a:r>
          </a:p>
        </p:txBody>
      </p:sp>
      <p:pic>
        <p:nvPicPr>
          <p:cNvPr id="1028" name="Picture 4">
            <a:extLst>
              <a:ext uri="{FF2B5EF4-FFF2-40B4-BE49-F238E27FC236}">
                <a16:creationId xmlns:a16="http://schemas.microsoft.com/office/drawing/2014/main" id="{A6048C3D-FE1B-9785-858C-05A4AE4F5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0344"/>
            <a:ext cx="5196601" cy="1566404"/>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186B8CA-7CF1-1ABB-0259-2CCDED0BDF5E}"/>
              </a:ext>
            </a:extLst>
          </p:cNvPr>
          <p:cNvSpPr txBox="1"/>
          <p:nvPr/>
        </p:nvSpPr>
        <p:spPr>
          <a:xfrm>
            <a:off x="118094" y="3738282"/>
            <a:ext cx="4272371" cy="523220"/>
          </a:xfrm>
          <a:prstGeom prst="rect">
            <a:avLst/>
          </a:prstGeom>
          <a:noFill/>
        </p:spPr>
        <p:txBody>
          <a:bodyPr wrap="square" rtlCol="0">
            <a:spAutoFit/>
          </a:bodyPr>
          <a:lstStyle/>
          <a:p>
            <a:r>
              <a:rPr lang="pt-BR" sz="1400" dirty="0"/>
              <a:t>Não necessariamente precisa ser de métodos diferentes!</a:t>
            </a:r>
          </a:p>
        </p:txBody>
      </p:sp>
      <p:sp>
        <p:nvSpPr>
          <p:cNvPr id="11" name="CaixaDeTexto 10">
            <a:extLst>
              <a:ext uri="{FF2B5EF4-FFF2-40B4-BE49-F238E27FC236}">
                <a16:creationId xmlns:a16="http://schemas.microsoft.com/office/drawing/2014/main" id="{B60A0532-FB2C-DC18-74B7-8E4125E987C5}"/>
              </a:ext>
            </a:extLst>
          </p:cNvPr>
          <p:cNvSpPr txBox="1"/>
          <p:nvPr/>
        </p:nvSpPr>
        <p:spPr>
          <a:xfrm>
            <a:off x="5428818" y="2544968"/>
            <a:ext cx="3399176" cy="2246769"/>
          </a:xfrm>
          <a:prstGeom prst="rect">
            <a:avLst/>
          </a:prstGeom>
          <a:noFill/>
        </p:spPr>
        <p:txBody>
          <a:bodyPr wrap="square" rtlCol="0">
            <a:spAutoFit/>
          </a:bodyPr>
          <a:lstStyle/>
          <a:p>
            <a:r>
              <a:rPr lang="pt-BR" sz="1400" dirty="0"/>
              <a:t>Podemos combinar:</a:t>
            </a:r>
          </a:p>
          <a:p>
            <a:endParaRPr lang="pt-BR" sz="1400" dirty="0"/>
          </a:p>
          <a:p>
            <a:pPr marL="285750" indent="-285750">
              <a:buFont typeface="Arial" panose="020B0604020202020204" pitchFamily="34" charset="0"/>
              <a:buChar char="•"/>
            </a:pPr>
            <a:r>
              <a:rPr lang="pt-BR" sz="1400" dirty="0"/>
              <a:t>Filtragem Colaborativa + Baseada em conteúdo.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Memory based + Model based</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Item-item + user-user</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err="1"/>
              <a:t>etc</a:t>
            </a:r>
            <a:endParaRPr lang="pt-BR" sz="1400" dirty="0"/>
          </a:p>
        </p:txBody>
      </p:sp>
    </p:spTree>
    <p:extLst>
      <p:ext uri="{BB962C8B-B14F-4D97-AF65-F5344CB8AC3E}">
        <p14:creationId xmlns:p14="http://schemas.microsoft.com/office/powerpoint/2010/main" val="87828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Recomendações Não Personalizadas </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1CBB4234-B09E-3CE5-F10F-BFF3FF703178}"/>
              </a:ext>
            </a:extLst>
          </p:cNvPr>
          <p:cNvSpPr txBox="1"/>
          <p:nvPr/>
        </p:nvSpPr>
        <p:spPr>
          <a:xfrm>
            <a:off x="197975" y="847626"/>
            <a:ext cx="4572000" cy="369332"/>
          </a:xfrm>
          <a:prstGeom prst="rect">
            <a:avLst/>
          </a:prstGeom>
          <a:noFill/>
        </p:spPr>
        <p:txBody>
          <a:bodyPr wrap="square">
            <a:spAutoFit/>
          </a:bodyPr>
          <a:lstStyle/>
          <a:p>
            <a:r>
              <a:rPr lang="pt-BR" sz="1800" dirty="0"/>
              <a:t>São feitas para todos os usuários.</a:t>
            </a:r>
          </a:p>
        </p:txBody>
      </p:sp>
    </p:spTree>
    <p:extLst>
      <p:ext uri="{BB962C8B-B14F-4D97-AF65-F5344CB8AC3E}">
        <p14:creationId xmlns:p14="http://schemas.microsoft.com/office/powerpoint/2010/main" val="39167628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Trocando</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100853" y="958926"/>
            <a:ext cx="5310724" cy="62710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BR" sz="1400" b="0" i="0" u="none" strike="noStrike" cap="none" normalizeH="0" baseline="0" dirty="0">
                <a:ln>
                  <a:noFill/>
                </a:ln>
                <a:solidFill>
                  <a:srgbClr val="202124"/>
                </a:solidFill>
                <a:effectLst/>
              </a:rPr>
              <a:t>Esse método seleciona um único sistema de recomendação com base na situação. Onde devemos definir os critérios do seletor de recomendação com base em uma série de regras.</a:t>
            </a:r>
            <a:endParaRPr kumimoji="0" lang="pt-PT" altLang="pt-BR" sz="1400" b="0" i="0" u="none" strike="noStrike" cap="none" normalizeH="0" baseline="0" dirty="0">
              <a:ln>
                <a:noFill/>
              </a:ln>
              <a:solidFill>
                <a:schemeClr val="tx1"/>
              </a:solidFill>
              <a:effectLst/>
            </a:endParaRPr>
          </a:p>
        </p:txBody>
      </p:sp>
      <p:sp>
        <p:nvSpPr>
          <p:cNvPr id="9" name="CaixaDeTexto 8">
            <a:extLst>
              <a:ext uri="{FF2B5EF4-FFF2-40B4-BE49-F238E27FC236}">
                <a16:creationId xmlns:a16="http://schemas.microsoft.com/office/drawing/2014/main" id="{0186B8CA-7CF1-1ABB-0259-2CCDED0BDF5E}"/>
              </a:ext>
            </a:extLst>
          </p:cNvPr>
          <p:cNvSpPr txBox="1"/>
          <p:nvPr/>
        </p:nvSpPr>
        <p:spPr>
          <a:xfrm>
            <a:off x="100853" y="3543300"/>
            <a:ext cx="4272371" cy="1169551"/>
          </a:xfrm>
          <a:prstGeom prst="rect">
            <a:avLst/>
          </a:prstGeom>
          <a:noFill/>
        </p:spPr>
        <p:txBody>
          <a:bodyPr wrap="square" rtlCol="0">
            <a:spAutoFit/>
          </a:bodyPr>
          <a:lstStyle/>
          <a:p>
            <a:r>
              <a:rPr lang="pt-BR" sz="1400" dirty="0"/>
              <a:t>Se temos usuários/produtos que são novos na base, podemos aplicar uma recomendação baseada em conteúdo a eles e para os demais usuários com um certo nível de interação, podemos usar algoritmos de filtragem colaborativa neles.</a:t>
            </a:r>
          </a:p>
        </p:txBody>
      </p:sp>
      <p:pic>
        <p:nvPicPr>
          <p:cNvPr id="2051" name="Picture 3">
            <a:extLst>
              <a:ext uri="{FF2B5EF4-FFF2-40B4-BE49-F238E27FC236}">
                <a16:creationId xmlns:a16="http://schemas.microsoft.com/office/drawing/2014/main" id="{C709825D-C152-09D7-505F-EA90A4A58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1632"/>
            <a:ext cx="4786032" cy="158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0952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Misto</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100853" y="1066648"/>
            <a:ext cx="5310724" cy="41165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BR" sz="1400" b="0" i="0" u="none" strike="noStrike" cap="none" normalizeH="0" baseline="0" dirty="0">
                <a:ln>
                  <a:noFill/>
                </a:ln>
                <a:solidFill>
                  <a:srgbClr val="202124"/>
                </a:solidFill>
                <a:effectLst/>
              </a:rPr>
              <a:t>Aplica ambos os métodos de recomendação, combinando as listas recomendadas por ambas abordagens.</a:t>
            </a:r>
            <a:endParaRPr kumimoji="0" lang="pt-PT" altLang="pt-BR" sz="1400" b="0" i="0" u="none" strike="noStrike" cap="none" normalizeH="0" baseline="0" dirty="0">
              <a:ln>
                <a:noFill/>
              </a:ln>
              <a:solidFill>
                <a:schemeClr val="tx1"/>
              </a:solidFill>
              <a:effectLst/>
            </a:endParaRPr>
          </a:p>
        </p:txBody>
      </p:sp>
      <p:sp>
        <p:nvSpPr>
          <p:cNvPr id="9" name="CaixaDeTexto 8">
            <a:extLst>
              <a:ext uri="{FF2B5EF4-FFF2-40B4-BE49-F238E27FC236}">
                <a16:creationId xmlns:a16="http://schemas.microsoft.com/office/drawing/2014/main" id="{0186B8CA-7CF1-1ABB-0259-2CCDED0BDF5E}"/>
              </a:ext>
            </a:extLst>
          </p:cNvPr>
          <p:cNvSpPr txBox="1"/>
          <p:nvPr/>
        </p:nvSpPr>
        <p:spPr>
          <a:xfrm>
            <a:off x="100853" y="3543300"/>
            <a:ext cx="4272371" cy="738664"/>
          </a:xfrm>
          <a:prstGeom prst="rect">
            <a:avLst/>
          </a:prstGeom>
          <a:noFill/>
        </p:spPr>
        <p:txBody>
          <a:bodyPr wrap="square" rtlCol="0">
            <a:spAutoFit/>
          </a:bodyPr>
          <a:lstStyle/>
          <a:p>
            <a:r>
              <a:rPr lang="pt-BR" sz="1400" dirty="0"/>
              <a:t>Podemos ajustar a saída de modo que contenham itens que façam mais sentido pro usuário, levando em conta tanto itens novos quanto seguros.</a:t>
            </a:r>
          </a:p>
        </p:txBody>
      </p:sp>
      <p:pic>
        <p:nvPicPr>
          <p:cNvPr id="3074" name="Picture 2">
            <a:extLst>
              <a:ext uri="{FF2B5EF4-FFF2-40B4-BE49-F238E27FC236}">
                <a16:creationId xmlns:a16="http://schemas.microsoft.com/office/drawing/2014/main" id="{ED48AF31-9A00-A643-3D76-5FCE0135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3" y="1787787"/>
            <a:ext cx="5284293" cy="141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100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Outros métodos</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64306" y="910555"/>
            <a:ext cx="5310724" cy="256609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rgbClr val="202124"/>
                </a:solidFill>
                <a:effectLst/>
              </a:rPr>
              <a:t>Feature Combination: Podemos adicionar informação de um sistema de filtragem colaborativa em um modelo baseado em conteúdo.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solidFill>
                <a:srgbClr val="202124"/>
              </a:solidFill>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Feature Augmentation: Tentar incrementar o conjunto de dados do perfil do usuário/produto para adicionar mais informação.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Cascade: O sistema principal gera as recomendações, equanto um sistema secundário resolve tarefas menores como desempate de pontuação.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Meta-Level: Aplica um modelo de recomendação no resultado de um modelo de recomendação.</a:t>
            </a:r>
          </a:p>
        </p:txBody>
      </p:sp>
      <p:sp>
        <p:nvSpPr>
          <p:cNvPr id="4" name="CaixaDeTexto 3">
            <a:extLst>
              <a:ext uri="{FF2B5EF4-FFF2-40B4-BE49-F238E27FC236}">
                <a16:creationId xmlns:a16="http://schemas.microsoft.com/office/drawing/2014/main" id="{36F47FA8-4FFF-CF85-6701-94EAABC51839}"/>
              </a:ext>
            </a:extLst>
          </p:cNvPr>
          <p:cNvSpPr txBox="1"/>
          <p:nvPr/>
        </p:nvSpPr>
        <p:spPr>
          <a:xfrm>
            <a:off x="147917" y="3980330"/>
            <a:ext cx="5869641" cy="738664"/>
          </a:xfrm>
          <a:prstGeom prst="rect">
            <a:avLst/>
          </a:prstGeom>
          <a:noFill/>
        </p:spPr>
        <p:txBody>
          <a:bodyPr wrap="square" rtlCol="0">
            <a:spAutoFit/>
          </a:bodyPr>
          <a:lstStyle/>
          <a:p>
            <a:r>
              <a:rPr lang="pt-BR" sz="1400" dirty="0"/>
              <a:t>Modelagem hibrida vai exigir muito do cientista de dados, onde ele vai precisar analisar quais são suas melhores armas para poder gerar melhores recomendações.</a:t>
            </a:r>
          </a:p>
        </p:txBody>
      </p:sp>
    </p:spTree>
    <p:extLst>
      <p:ext uri="{BB962C8B-B14F-4D97-AF65-F5344CB8AC3E}">
        <p14:creationId xmlns:p14="http://schemas.microsoft.com/office/powerpoint/2010/main" val="19896087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Outros métodos</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64306" y="910555"/>
            <a:ext cx="5310724" cy="256609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rgbClr val="202124"/>
                </a:solidFill>
                <a:effectLst/>
              </a:rPr>
              <a:t>Feature Combination: Podemos adicionar informação de um sistema de filtragem colaborativa em um modelo baseado em conteúdo.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solidFill>
                <a:srgbClr val="202124"/>
              </a:solidFill>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Feature Augmentation: Tentar incrementar o conjunto de dados do perfil do usuário/produto para adicionar mais informação.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Cascade: O sistema principal gera as recomendações, equanto um sistema secundário resolve tarefas menores como desempate de pontuação.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Meta-Level: Aplica um modelo de recomendação no resultado de um modelo de recomendação.</a:t>
            </a:r>
          </a:p>
        </p:txBody>
      </p:sp>
      <p:sp>
        <p:nvSpPr>
          <p:cNvPr id="5" name="CaixaDeTexto 4">
            <a:extLst>
              <a:ext uri="{FF2B5EF4-FFF2-40B4-BE49-F238E27FC236}">
                <a16:creationId xmlns:a16="http://schemas.microsoft.com/office/drawing/2014/main" id="{79CEEC27-DC43-01F2-CAB8-6559814CC1E0}"/>
              </a:ext>
            </a:extLst>
          </p:cNvPr>
          <p:cNvSpPr txBox="1"/>
          <p:nvPr/>
        </p:nvSpPr>
        <p:spPr>
          <a:xfrm>
            <a:off x="5829300" y="903832"/>
            <a:ext cx="2837330" cy="1600438"/>
          </a:xfrm>
          <a:prstGeom prst="rect">
            <a:avLst/>
          </a:prstGeom>
          <a:noFill/>
        </p:spPr>
        <p:txBody>
          <a:bodyPr wrap="square" rtlCol="0">
            <a:spAutoFit/>
          </a:bodyPr>
          <a:lstStyle/>
          <a:p>
            <a:r>
              <a:rPr lang="pt-BR" sz="1400" dirty="0"/>
              <a:t>Existem algumas bibliotecas que são focadas nesse tipo de modelo, tais como:</a:t>
            </a:r>
          </a:p>
          <a:p>
            <a:endParaRPr lang="pt-BR" sz="1400" dirty="0"/>
          </a:p>
          <a:p>
            <a:pPr marL="285750" indent="-285750">
              <a:buFont typeface="Arial" panose="020B0604020202020204" pitchFamily="34" charset="0"/>
              <a:buChar char="•"/>
            </a:pPr>
            <a:r>
              <a:rPr lang="pt-BR" sz="1400" b="1" i="0" u="none" strike="noStrike" dirty="0" err="1">
                <a:solidFill>
                  <a:srgbClr val="619CCD"/>
                </a:solidFill>
                <a:effectLst/>
                <a:hlinkClick r:id="rId2"/>
              </a:rPr>
              <a:t>LightFM</a:t>
            </a:r>
            <a:endParaRPr lang="pt-BR" sz="1400" b="1" i="0" u="none" strike="noStrike" dirty="0">
              <a:solidFill>
                <a:srgbClr val="619CCD"/>
              </a:solidFill>
              <a:effectLst/>
            </a:endParaRP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i="0" u="sng" dirty="0">
                <a:solidFill>
                  <a:srgbClr val="3676AB"/>
                </a:solidFill>
                <a:effectLst/>
                <a:hlinkClick r:id="rId3"/>
              </a:rPr>
              <a:t>Python-</a:t>
            </a:r>
            <a:r>
              <a:rPr lang="pt-BR" sz="1400" b="1" i="0" u="sng" dirty="0" err="1">
                <a:solidFill>
                  <a:srgbClr val="3676AB"/>
                </a:solidFill>
                <a:effectLst/>
                <a:hlinkClick r:id="rId3"/>
              </a:rPr>
              <a:t>recsys</a:t>
            </a:r>
            <a:endParaRPr lang="pt-BR" sz="1400" dirty="0"/>
          </a:p>
        </p:txBody>
      </p:sp>
    </p:spTree>
    <p:extLst>
      <p:ext uri="{BB962C8B-B14F-4D97-AF65-F5344CB8AC3E}">
        <p14:creationId xmlns:p14="http://schemas.microsoft.com/office/powerpoint/2010/main" val="15608111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Modelagem Hibrida</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Outros métodos</a:t>
            </a:r>
            <a:endParaRPr lang="pt-BR" dirty="0"/>
          </a:p>
        </p:txBody>
      </p:sp>
      <p:sp>
        <p:nvSpPr>
          <p:cNvPr id="8" name="Rectangle 2">
            <a:extLst>
              <a:ext uri="{FF2B5EF4-FFF2-40B4-BE49-F238E27FC236}">
                <a16:creationId xmlns:a16="http://schemas.microsoft.com/office/drawing/2014/main" id="{4FDD0B49-25D4-1353-B95F-13C9FC9F8866}"/>
              </a:ext>
            </a:extLst>
          </p:cNvPr>
          <p:cNvSpPr>
            <a:spLocks noChangeArrowheads="1"/>
          </p:cNvSpPr>
          <p:nvPr/>
        </p:nvSpPr>
        <p:spPr bwMode="auto">
          <a:xfrm>
            <a:off x="64306" y="910555"/>
            <a:ext cx="5310724" cy="256609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rgbClr val="202124"/>
                </a:solidFill>
                <a:effectLst/>
              </a:rPr>
              <a:t>Feature Combination: Podemos adicionar informação de um sistema de filtragem colaborativa em um modelo baseado em conteúdo.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solidFill>
                <a:srgbClr val="202124"/>
              </a:solidFill>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Feature Augmentation: Tentar incrementar o conjunto de dados do perfil do usuário/produto para adicionar mais informação.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Cascade: O sistema principal gera as recomendações, equanto um sistema secundário resolve tarefas menores como desempate de pontuação.</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pt-PT" altLang="pt-BR" sz="14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PT" altLang="pt-BR" sz="1400" b="0" i="0" u="none" strike="noStrike" cap="none" normalizeH="0" baseline="0" dirty="0">
                <a:ln>
                  <a:noFill/>
                </a:ln>
                <a:solidFill>
                  <a:schemeClr val="tx1"/>
                </a:solidFill>
                <a:effectLst/>
              </a:rPr>
              <a:t>Meta-Level: Aplica um modelo de recomendação no resultado de um modelo de recomendação.</a:t>
            </a:r>
          </a:p>
        </p:txBody>
      </p:sp>
      <p:sp>
        <p:nvSpPr>
          <p:cNvPr id="4" name="CaixaDeTexto 3">
            <a:extLst>
              <a:ext uri="{FF2B5EF4-FFF2-40B4-BE49-F238E27FC236}">
                <a16:creationId xmlns:a16="http://schemas.microsoft.com/office/drawing/2014/main" id="{36F47FA8-4FFF-CF85-6701-94EAABC51839}"/>
              </a:ext>
            </a:extLst>
          </p:cNvPr>
          <p:cNvSpPr txBox="1"/>
          <p:nvPr/>
        </p:nvSpPr>
        <p:spPr>
          <a:xfrm>
            <a:off x="147917" y="3980330"/>
            <a:ext cx="5869641" cy="738664"/>
          </a:xfrm>
          <a:prstGeom prst="rect">
            <a:avLst/>
          </a:prstGeom>
          <a:noFill/>
        </p:spPr>
        <p:txBody>
          <a:bodyPr wrap="square" rtlCol="0">
            <a:spAutoFit/>
          </a:bodyPr>
          <a:lstStyle/>
          <a:p>
            <a:r>
              <a:rPr lang="pt-BR" sz="1400" dirty="0"/>
              <a:t>Modelagem hibrida vai exigir muito do cientista de dados, onde ele vai precisar analisar quais são suas melhores armas para poder gerar melhores recomendações.</a:t>
            </a:r>
          </a:p>
        </p:txBody>
      </p:sp>
      <p:sp>
        <p:nvSpPr>
          <p:cNvPr id="5" name="CaixaDeTexto 4">
            <a:extLst>
              <a:ext uri="{FF2B5EF4-FFF2-40B4-BE49-F238E27FC236}">
                <a16:creationId xmlns:a16="http://schemas.microsoft.com/office/drawing/2014/main" id="{79CEEC27-DC43-01F2-CAB8-6559814CC1E0}"/>
              </a:ext>
            </a:extLst>
          </p:cNvPr>
          <p:cNvSpPr txBox="1"/>
          <p:nvPr/>
        </p:nvSpPr>
        <p:spPr>
          <a:xfrm>
            <a:off x="5829300" y="903832"/>
            <a:ext cx="2837330" cy="1600438"/>
          </a:xfrm>
          <a:prstGeom prst="rect">
            <a:avLst/>
          </a:prstGeom>
          <a:noFill/>
        </p:spPr>
        <p:txBody>
          <a:bodyPr wrap="square" rtlCol="0">
            <a:spAutoFit/>
          </a:bodyPr>
          <a:lstStyle/>
          <a:p>
            <a:r>
              <a:rPr lang="pt-BR" sz="1400" dirty="0"/>
              <a:t>Existem algumas bibliotecas que são focadas nesse tipo de modelo, tais como:</a:t>
            </a:r>
          </a:p>
          <a:p>
            <a:endParaRPr lang="pt-BR" sz="1400" dirty="0"/>
          </a:p>
          <a:p>
            <a:pPr marL="285750" indent="-285750">
              <a:buFont typeface="Arial" panose="020B0604020202020204" pitchFamily="34" charset="0"/>
              <a:buChar char="•"/>
            </a:pPr>
            <a:r>
              <a:rPr lang="pt-BR" sz="1400" b="1" i="0" u="none" strike="noStrike" dirty="0" err="1">
                <a:solidFill>
                  <a:srgbClr val="619CCD"/>
                </a:solidFill>
                <a:effectLst/>
                <a:hlinkClick r:id="rId2"/>
              </a:rPr>
              <a:t>LightFM</a:t>
            </a:r>
            <a:endParaRPr lang="pt-BR" sz="1400" b="1" i="0" u="none" strike="noStrike" dirty="0">
              <a:solidFill>
                <a:srgbClr val="619CCD"/>
              </a:solidFill>
              <a:effectLst/>
            </a:endParaRP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i="0" u="sng" dirty="0">
                <a:solidFill>
                  <a:srgbClr val="3676AB"/>
                </a:solidFill>
                <a:effectLst/>
                <a:hlinkClick r:id="rId3"/>
              </a:rPr>
              <a:t>Python-</a:t>
            </a:r>
            <a:r>
              <a:rPr lang="pt-BR" sz="1400" b="1" i="0" u="sng" dirty="0" err="1">
                <a:solidFill>
                  <a:srgbClr val="3676AB"/>
                </a:solidFill>
                <a:effectLst/>
                <a:hlinkClick r:id="rId3"/>
              </a:rPr>
              <a:t>recsys</a:t>
            </a:r>
            <a:endParaRPr lang="pt-BR" sz="1400" dirty="0"/>
          </a:p>
        </p:txBody>
      </p:sp>
    </p:spTree>
    <p:extLst>
      <p:ext uri="{BB962C8B-B14F-4D97-AF65-F5344CB8AC3E}">
        <p14:creationId xmlns:p14="http://schemas.microsoft.com/office/powerpoint/2010/main" val="17167682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Recomendação de Produtos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Arquitetura</a:t>
            </a:r>
            <a:endParaRPr lang="pt-BR" dirty="0"/>
          </a:p>
        </p:txBody>
      </p:sp>
      <p:sp>
        <p:nvSpPr>
          <p:cNvPr id="4" name="CaixaDeTexto 3">
            <a:extLst>
              <a:ext uri="{FF2B5EF4-FFF2-40B4-BE49-F238E27FC236}">
                <a16:creationId xmlns:a16="http://schemas.microsoft.com/office/drawing/2014/main" id="{36F47FA8-4FFF-CF85-6701-94EAABC51839}"/>
              </a:ext>
            </a:extLst>
          </p:cNvPr>
          <p:cNvSpPr txBox="1"/>
          <p:nvPr/>
        </p:nvSpPr>
        <p:spPr>
          <a:xfrm>
            <a:off x="0" y="835538"/>
            <a:ext cx="5869641" cy="523220"/>
          </a:xfrm>
          <a:prstGeom prst="rect">
            <a:avLst/>
          </a:prstGeom>
          <a:noFill/>
        </p:spPr>
        <p:txBody>
          <a:bodyPr wrap="square" rtlCol="0">
            <a:spAutoFit/>
          </a:bodyPr>
          <a:lstStyle/>
          <a:p>
            <a:r>
              <a:rPr lang="pt-BR" sz="1400" dirty="0"/>
              <a:t>Objetivo é mostrar um pouco da arquitetura de um projeto real de recomendação de produtos.</a:t>
            </a:r>
          </a:p>
        </p:txBody>
      </p:sp>
      <p:pic>
        <p:nvPicPr>
          <p:cNvPr id="10" name="Imagem 9">
            <a:extLst>
              <a:ext uri="{FF2B5EF4-FFF2-40B4-BE49-F238E27FC236}">
                <a16:creationId xmlns:a16="http://schemas.microsoft.com/office/drawing/2014/main" id="{47D4444A-01A7-5C1B-E1D2-A912E604EFD1}"/>
              </a:ext>
            </a:extLst>
          </p:cNvPr>
          <p:cNvPicPr>
            <a:picLocks noChangeAspect="1"/>
          </p:cNvPicPr>
          <p:nvPr/>
        </p:nvPicPr>
        <p:blipFill>
          <a:blip r:embed="rId2"/>
          <a:stretch>
            <a:fillRect/>
          </a:stretch>
        </p:blipFill>
        <p:spPr>
          <a:xfrm>
            <a:off x="0" y="1584747"/>
            <a:ext cx="9144000" cy="3160185"/>
          </a:xfrm>
          <a:prstGeom prst="rect">
            <a:avLst/>
          </a:prstGeom>
        </p:spPr>
      </p:pic>
    </p:spTree>
    <p:extLst>
      <p:ext uri="{BB962C8B-B14F-4D97-AF65-F5344CB8AC3E}">
        <p14:creationId xmlns:p14="http://schemas.microsoft.com/office/powerpoint/2010/main" val="18963527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Fatoração de Matrizes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err="1">
                <a:solidFill>
                  <a:srgbClr val="3333FF"/>
                </a:solidFill>
                <a:ea typeface="Source Sans Pro"/>
                <a:sym typeface="Source Sans Pro"/>
              </a:rPr>
              <a:t>Alternating</a:t>
            </a:r>
            <a:r>
              <a:rPr lang="pt-BR" dirty="0">
                <a:solidFill>
                  <a:srgbClr val="3333FF"/>
                </a:solidFill>
                <a:ea typeface="Source Sans Pro"/>
                <a:sym typeface="Source Sans Pro"/>
              </a:rPr>
              <a:t> </a:t>
            </a:r>
            <a:r>
              <a:rPr lang="pt-BR" dirty="0" err="1">
                <a:solidFill>
                  <a:srgbClr val="3333FF"/>
                </a:solidFill>
                <a:ea typeface="Source Sans Pro"/>
                <a:sym typeface="Source Sans Pro"/>
              </a:rPr>
              <a:t>Least</a:t>
            </a:r>
            <a:r>
              <a:rPr lang="pt-BR" dirty="0">
                <a:solidFill>
                  <a:srgbClr val="3333FF"/>
                </a:solidFill>
                <a:ea typeface="Source Sans Pro"/>
                <a:sym typeface="Source Sans Pro"/>
              </a:rPr>
              <a:t> </a:t>
            </a:r>
            <a:r>
              <a:rPr lang="pt-BR" dirty="0" err="1">
                <a:solidFill>
                  <a:srgbClr val="3333FF"/>
                </a:solidFill>
                <a:ea typeface="Source Sans Pro"/>
                <a:sym typeface="Source Sans Pro"/>
              </a:rPr>
              <a:t>Squares</a:t>
            </a:r>
            <a:r>
              <a:rPr lang="pt-BR" dirty="0">
                <a:solidFill>
                  <a:srgbClr val="3333FF"/>
                </a:solidFill>
                <a:ea typeface="Source Sans Pro"/>
                <a:sym typeface="Source Sans Pro"/>
              </a:rPr>
              <a:t> (ALS)</a:t>
            </a:r>
            <a:endParaRPr lang="pt-BR" dirty="0"/>
          </a:p>
        </p:txBody>
      </p:sp>
      <p:sp>
        <p:nvSpPr>
          <p:cNvPr id="5" name="CaixaDeTexto 4">
            <a:extLst>
              <a:ext uri="{FF2B5EF4-FFF2-40B4-BE49-F238E27FC236}">
                <a16:creationId xmlns:a16="http://schemas.microsoft.com/office/drawing/2014/main" id="{FCEB9DDC-7EA3-C45A-D834-BCDBF7CD4F82}"/>
              </a:ext>
            </a:extLst>
          </p:cNvPr>
          <p:cNvSpPr txBox="1"/>
          <p:nvPr/>
        </p:nvSpPr>
        <p:spPr>
          <a:xfrm>
            <a:off x="0" y="1128735"/>
            <a:ext cx="4259356" cy="2677656"/>
          </a:xfrm>
          <a:prstGeom prst="rect">
            <a:avLst/>
          </a:prstGeom>
          <a:noFill/>
        </p:spPr>
        <p:txBody>
          <a:bodyPr wrap="square">
            <a:spAutoFit/>
          </a:bodyPr>
          <a:lstStyle/>
          <a:p>
            <a:r>
              <a:rPr lang="pt-BR" sz="1400" b="0" i="0" dirty="0">
                <a:solidFill>
                  <a:srgbClr val="374151"/>
                </a:solidFill>
                <a:effectLst/>
              </a:rPr>
              <a:t>ALS é a sigla para </a:t>
            </a:r>
            <a:r>
              <a:rPr lang="pt-BR" sz="1400" b="0" i="0" dirty="0" err="1">
                <a:solidFill>
                  <a:srgbClr val="374151"/>
                </a:solidFill>
                <a:effectLst/>
              </a:rPr>
              <a:t>Alternating</a:t>
            </a:r>
            <a:r>
              <a:rPr lang="pt-BR" sz="1400" b="0" i="0" dirty="0">
                <a:solidFill>
                  <a:srgbClr val="374151"/>
                </a:solidFill>
                <a:effectLst/>
              </a:rPr>
              <a:t> </a:t>
            </a:r>
            <a:r>
              <a:rPr lang="pt-BR" sz="1400" b="0" i="0" dirty="0" err="1">
                <a:solidFill>
                  <a:srgbClr val="374151"/>
                </a:solidFill>
                <a:effectLst/>
              </a:rPr>
              <a:t>Least</a:t>
            </a:r>
            <a:r>
              <a:rPr lang="pt-BR" sz="1400" b="0" i="0" dirty="0">
                <a:solidFill>
                  <a:srgbClr val="374151"/>
                </a:solidFill>
                <a:effectLst/>
              </a:rPr>
              <a:t> </a:t>
            </a:r>
            <a:r>
              <a:rPr lang="pt-BR" sz="1400" b="0" i="0" dirty="0" err="1">
                <a:solidFill>
                  <a:srgbClr val="374151"/>
                </a:solidFill>
                <a:effectLst/>
              </a:rPr>
              <a:t>Squares</a:t>
            </a:r>
            <a:r>
              <a:rPr lang="pt-BR" sz="1400" b="0" i="0" dirty="0">
                <a:solidFill>
                  <a:srgbClr val="374151"/>
                </a:solidFill>
                <a:effectLst/>
              </a:rPr>
              <a:t>, que é um método de aprendizado de máquina utilizado para a resolução de sistemas lineares. </a:t>
            </a:r>
          </a:p>
          <a:p>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É amplamente utilizado em recomendações para prever classificações ou classificações implícitas, onde o objetivo é prever a pontuação de um item para um usuário. </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O ALS funciona por alternar entre o ajuste dos fatores para cada item e para cada usuário, até que uma solução ótima seja alcançada.</a:t>
            </a:r>
            <a:endParaRPr lang="pt-BR" sz="1400" dirty="0"/>
          </a:p>
        </p:txBody>
      </p:sp>
    </p:spTree>
    <p:extLst>
      <p:ext uri="{BB962C8B-B14F-4D97-AF65-F5344CB8AC3E}">
        <p14:creationId xmlns:p14="http://schemas.microsoft.com/office/powerpoint/2010/main" val="3355101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Fatoração de Matrizes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err="1">
                <a:solidFill>
                  <a:srgbClr val="3333FF"/>
                </a:solidFill>
                <a:ea typeface="Source Sans Pro"/>
                <a:sym typeface="Source Sans Pro"/>
              </a:rPr>
              <a:t>Alternating</a:t>
            </a:r>
            <a:r>
              <a:rPr lang="pt-BR" dirty="0">
                <a:solidFill>
                  <a:srgbClr val="3333FF"/>
                </a:solidFill>
                <a:ea typeface="Source Sans Pro"/>
                <a:sym typeface="Source Sans Pro"/>
              </a:rPr>
              <a:t> </a:t>
            </a:r>
            <a:r>
              <a:rPr lang="pt-BR" dirty="0" err="1">
                <a:solidFill>
                  <a:srgbClr val="3333FF"/>
                </a:solidFill>
                <a:ea typeface="Source Sans Pro"/>
                <a:sym typeface="Source Sans Pro"/>
              </a:rPr>
              <a:t>Least</a:t>
            </a:r>
            <a:r>
              <a:rPr lang="pt-BR" dirty="0">
                <a:solidFill>
                  <a:srgbClr val="3333FF"/>
                </a:solidFill>
                <a:ea typeface="Source Sans Pro"/>
                <a:sym typeface="Source Sans Pro"/>
              </a:rPr>
              <a:t> </a:t>
            </a:r>
            <a:r>
              <a:rPr lang="pt-BR" dirty="0" err="1">
                <a:solidFill>
                  <a:srgbClr val="3333FF"/>
                </a:solidFill>
                <a:ea typeface="Source Sans Pro"/>
                <a:sym typeface="Source Sans Pro"/>
              </a:rPr>
              <a:t>Squares</a:t>
            </a:r>
            <a:r>
              <a:rPr lang="pt-BR" dirty="0">
                <a:solidFill>
                  <a:srgbClr val="3333FF"/>
                </a:solidFill>
                <a:ea typeface="Source Sans Pro"/>
                <a:sym typeface="Source Sans Pro"/>
              </a:rPr>
              <a:t> (ALS)</a:t>
            </a:r>
            <a:endParaRPr lang="pt-BR" dirty="0"/>
          </a:p>
        </p:txBody>
      </p:sp>
      <p:pic>
        <p:nvPicPr>
          <p:cNvPr id="6" name="Imagem 5">
            <a:extLst>
              <a:ext uri="{FF2B5EF4-FFF2-40B4-BE49-F238E27FC236}">
                <a16:creationId xmlns:a16="http://schemas.microsoft.com/office/drawing/2014/main" id="{AD5842D4-8568-B45E-03EE-DC71C8D380E6}"/>
              </a:ext>
            </a:extLst>
          </p:cNvPr>
          <p:cNvPicPr>
            <a:picLocks noChangeAspect="1"/>
          </p:cNvPicPr>
          <p:nvPr/>
        </p:nvPicPr>
        <p:blipFill>
          <a:blip r:embed="rId2"/>
          <a:stretch>
            <a:fillRect/>
          </a:stretch>
        </p:blipFill>
        <p:spPr>
          <a:xfrm>
            <a:off x="4325295" y="1113072"/>
            <a:ext cx="4017945" cy="2046988"/>
          </a:xfrm>
          <a:prstGeom prst="rect">
            <a:avLst/>
          </a:prstGeom>
        </p:spPr>
      </p:pic>
      <p:sp>
        <p:nvSpPr>
          <p:cNvPr id="5" name="CaixaDeTexto 4">
            <a:extLst>
              <a:ext uri="{FF2B5EF4-FFF2-40B4-BE49-F238E27FC236}">
                <a16:creationId xmlns:a16="http://schemas.microsoft.com/office/drawing/2014/main" id="{FCEB9DDC-7EA3-C45A-D834-BCDBF7CD4F82}"/>
              </a:ext>
            </a:extLst>
          </p:cNvPr>
          <p:cNvSpPr txBox="1"/>
          <p:nvPr/>
        </p:nvSpPr>
        <p:spPr>
          <a:xfrm>
            <a:off x="0" y="1128735"/>
            <a:ext cx="4259356" cy="2677656"/>
          </a:xfrm>
          <a:prstGeom prst="rect">
            <a:avLst/>
          </a:prstGeom>
          <a:noFill/>
        </p:spPr>
        <p:txBody>
          <a:bodyPr wrap="square">
            <a:spAutoFit/>
          </a:bodyPr>
          <a:lstStyle/>
          <a:p>
            <a:r>
              <a:rPr lang="pt-BR" sz="1400" b="0" i="0" dirty="0">
                <a:solidFill>
                  <a:srgbClr val="374151"/>
                </a:solidFill>
                <a:effectLst/>
              </a:rPr>
              <a:t>ALS é a sigla para </a:t>
            </a:r>
            <a:r>
              <a:rPr lang="pt-BR" sz="1400" b="0" i="0" dirty="0" err="1">
                <a:solidFill>
                  <a:srgbClr val="374151"/>
                </a:solidFill>
                <a:effectLst/>
              </a:rPr>
              <a:t>Alternating</a:t>
            </a:r>
            <a:r>
              <a:rPr lang="pt-BR" sz="1400" b="0" i="0" dirty="0">
                <a:solidFill>
                  <a:srgbClr val="374151"/>
                </a:solidFill>
                <a:effectLst/>
              </a:rPr>
              <a:t> </a:t>
            </a:r>
            <a:r>
              <a:rPr lang="pt-BR" sz="1400" b="0" i="0" dirty="0" err="1">
                <a:solidFill>
                  <a:srgbClr val="374151"/>
                </a:solidFill>
                <a:effectLst/>
              </a:rPr>
              <a:t>Least</a:t>
            </a:r>
            <a:r>
              <a:rPr lang="pt-BR" sz="1400" b="0" i="0" dirty="0">
                <a:solidFill>
                  <a:srgbClr val="374151"/>
                </a:solidFill>
                <a:effectLst/>
              </a:rPr>
              <a:t> </a:t>
            </a:r>
            <a:r>
              <a:rPr lang="pt-BR" sz="1400" b="0" i="0" dirty="0" err="1">
                <a:solidFill>
                  <a:srgbClr val="374151"/>
                </a:solidFill>
                <a:effectLst/>
              </a:rPr>
              <a:t>Squares</a:t>
            </a:r>
            <a:r>
              <a:rPr lang="pt-BR" sz="1400" b="0" i="0" dirty="0">
                <a:solidFill>
                  <a:srgbClr val="374151"/>
                </a:solidFill>
                <a:effectLst/>
              </a:rPr>
              <a:t>, que é um método de aprendizado de máquina utilizado para a resolução de sistemas lineares. </a:t>
            </a:r>
          </a:p>
          <a:p>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É amplamente utilizado em recomendações para prever classificações ou classificações implícitas, onde o objetivo é prever a pontuação de um item para um usuário. </a:t>
            </a:r>
          </a:p>
          <a:p>
            <a:pPr marL="285750" indent="-285750">
              <a:buFont typeface="Arial" panose="020B0604020202020204" pitchFamily="34" charset="0"/>
              <a:buChar char="•"/>
            </a:pPr>
            <a:endParaRPr lang="pt-BR" sz="1400" dirty="0">
              <a:solidFill>
                <a:srgbClr val="374151"/>
              </a:solidFill>
            </a:endParaRPr>
          </a:p>
          <a:p>
            <a:pPr marL="285750" indent="-285750">
              <a:buFont typeface="Arial" panose="020B0604020202020204" pitchFamily="34" charset="0"/>
              <a:buChar char="•"/>
            </a:pPr>
            <a:r>
              <a:rPr lang="pt-BR" sz="1400" b="0" i="0" dirty="0">
                <a:solidFill>
                  <a:srgbClr val="374151"/>
                </a:solidFill>
                <a:effectLst/>
              </a:rPr>
              <a:t>O ALS funciona por alternar entre o ajuste dos fatores para cada item e para cada usuário, até que uma solução ótima seja alcançada.</a:t>
            </a:r>
            <a:endParaRPr lang="pt-BR" sz="1400" dirty="0"/>
          </a:p>
        </p:txBody>
      </p:sp>
    </p:spTree>
    <p:extLst>
      <p:ext uri="{BB962C8B-B14F-4D97-AF65-F5344CB8AC3E}">
        <p14:creationId xmlns:p14="http://schemas.microsoft.com/office/powerpoint/2010/main" val="39096192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Fatoração de Matrizes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err="1">
                <a:solidFill>
                  <a:srgbClr val="3333FF"/>
                </a:solidFill>
                <a:ea typeface="Source Sans Pro"/>
                <a:sym typeface="Source Sans Pro"/>
              </a:rPr>
              <a:t>Alternating</a:t>
            </a:r>
            <a:r>
              <a:rPr lang="pt-BR" dirty="0">
                <a:solidFill>
                  <a:srgbClr val="3333FF"/>
                </a:solidFill>
                <a:ea typeface="Source Sans Pro"/>
                <a:sym typeface="Source Sans Pro"/>
              </a:rPr>
              <a:t> </a:t>
            </a:r>
            <a:r>
              <a:rPr lang="pt-BR" dirty="0" err="1">
                <a:solidFill>
                  <a:srgbClr val="3333FF"/>
                </a:solidFill>
                <a:ea typeface="Source Sans Pro"/>
                <a:sym typeface="Source Sans Pro"/>
              </a:rPr>
              <a:t>Least</a:t>
            </a:r>
            <a:r>
              <a:rPr lang="pt-BR" dirty="0">
                <a:solidFill>
                  <a:srgbClr val="3333FF"/>
                </a:solidFill>
                <a:ea typeface="Source Sans Pro"/>
                <a:sym typeface="Source Sans Pro"/>
              </a:rPr>
              <a:t> </a:t>
            </a:r>
            <a:r>
              <a:rPr lang="pt-BR" dirty="0" err="1">
                <a:solidFill>
                  <a:srgbClr val="3333FF"/>
                </a:solidFill>
                <a:ea typeface="Source Sans Pro"/>
                <a:sym typeface="Source Sans Pro"/>
              </a:rPr>
              <a:t>Squares</a:t>
            </a:r>
            <a:r>
              <a:rPr lang="pt-BR" dirty="0">
                <a:solidFill>
                  <a:srgbClr val="3333FF"/>
                </a:solidFill>
                <a:ea typeface="Source Sans Pro"/>
                <a:sym typeface="Source Sans Pro"/>
              </a:rPr>
              <a:t> (ALS)</a:t>
            </a:r>
            <a:endParaRPr lang="pt-BR" dirty="0"/>
          </a:p>
        </p:txBody>
      </p:sp>
      <p:pic>
        <p:nvPicPr>
          <p:cNvPr id="5" name="Imagem 4">
            <a:extLst>
              <a:ext uri="{FF2B5EF4-FFF2-40B4-BE49-F238E27FC236}">
                <a16:creationId xmlns:a16="http://schemas.microsoft.com/office/drawing/2014/main" id="{7079D0B1-A280-6FFF-41F0-3E1BAB97718F}"/>
              </a:ext>
            </a:extLst>
          </p:cNvPr>
          <p:cNvPicPr>
            <a:picLocks noChangeAspect="1"/>
          </p:cNvPicPr>
          <p:nvPr/>
        </p:nvPicPr>
        <p:blipFill>
          <a:blip r:embed="rId2"/>
          <a:stretch>
            <a:fillRect/>
          </a:stretch>
        </p:blipFill>
        <p:spPr>
          <a:xfrm>
            <a:off x="369795" y="757166"/>
            <a:ext cx="7866529" cy="2768405"/>
          </a:xfrm>
          <a:prstGeom prst="rect">
            <a:avLst/>
          </a:prstGeom>
        </p:spPr>
      </p:pic>
      <p:sp>
        <p:nvSpPr>
          <p:cNvPr id="7" name="CaixaDeTexto 6">
            <a:extLst>
              <a:ext uri="{FF2B5EF4-FFF2-40B4-BE49-F238E27FC236}">
                <a16:creationId xmlns:a16="http://schemas.microsoft.com/office/drawing/2014/main" id="{285BCD83-5D81-9944-0CE5-858AB6A9D36B}"/>
              </a:ext>
            </a:extLst>
          </p:cNvPr>
          <p:cNvSpPr txBox="1"/>
          <p:nvPr/>
        </p:nvSpPr>
        <p:spPr>
          <a:xfrm>
            <a:off x="80683" y="3112175"/>
            <a:ext cx="4134970" cy="2031325"/>
          </a:xfrm>
          <a:prstGeom prst="rect">
            <a:avLst/>
          </a:prstGeom>
          <a:noFill/>
        </p:spPr>
        <p:txBody>
          <a:bodyPr wrap="square" rtlCol="0">
            <a:spAutoFit/>
          </a:bodyPr>
          <a:lstStyle/>
          <a:p>
            <a:pPr marL="285750" indent="-285750">
              <a:buFont typeface="Arial" panose="020B0604020202020204" pitchFamily="34" charset="0"/>
              <a:buChar char="•"/>
            </a:pPr>
            <a:r>
              <a:rPr lang="pt-BR" sz="1400" dirty="0"/>
              <a:t>Como já sabemos, o ALS consegue decompor a matriz em </a:t>
            </a:r>
            <a:r>
              <a:rPr lang="pt-BR" sz="1400" dirty="0" err="1"/>
              <a:t>features</a:t>
            </a:r>
            <a:r>
              <a:rPr lang="pt-BR" sz="1400" dirty="0"/>
              <a:t> latentes dos usuários e dos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Esses recursos latentes representam grupos criados a partir de padrões na matriz de classificações original e os valores nessas colunas representam o quanto cada item se enquadra nesses grupos. </a:t>
            </a:r>
            <a:endParaRPr lang="pt-BR" sz="1400" dirty="0">
              <a:ea typeface="Roboto" panose="02000000000000000000" pitchFamily="2" charset="0"/>
              <a:cs typeface="Roboto" panose="02000000000000000000" pitchFamily="2" charset="0"/>
            </a:endParaRPr>
          </a:p>
        </p:txBody>
      </p:sp>
      <mc:AlternateContent xmlns:mc="http://schemas.openxmlformats.org/markup-compatibility/2006">
        <mc:Choice xmlns:p14="http://schemas.microsoft.com/office/powerpoint/2010/main" Requires="p14">
          <p:contentPart p14:bwMode="auto" r:id="rId3">
            <p14:nvContentPartPr>
              <p14:cNvPr id="4" name="Tinta 3">
                <a:extLst>
                  <a:ext uri="{FF2B5EF4-FFF2-40B4-BE49-F238E27FC236}">
                    <a16:creationId xmlns:a16="http://schemas.microsoft.com/office/drawing/2014/main" id="{128F2576-0931-D042-90E6-E223B27E6843}"/>
                  </a:ext>
                </a:extLst>
              </p14:cNvPr>
              <p14:cNvContentPartPr/>
              <p14:nvPr/>
            </p14:nvContentPartPr>
            <p14:xfrm>
              <a:off x="900000" y="428760"/>
              <a:ext cx="7439400" cy="2776680"/>
            </p14:xfrm>
          </p:contentPart>
        </mc:Choice>
        <mc:Fallback>
          <p:pic>
            <p:nvPicPr>
              <p:cNvPr id="4" name="Tinta 3">
                <a:extLst>
                  <a:ext uri="{FF2B5EF4-FFF2-40B4-BE49-F238E27FC236}">
                    <a16:creationId xmlns:a16="http://schemas.microsoft.com/office/drawing/2014/main" id="{128F2576-0931-D042-90E6-E223B27E6843}"/>
                  </a:ext>
                </a:extLst>
              </p:cNvPr>
              <p:cNvPicPr/>
              <p:nvPr/>
            </p:nvPicPr>
            <p:blipFill>
              <a:blip r:embed="rId4"/>
              <a:stretch>
                <a:fillRect/>
              </a:stretch>
            </p:blipFill>
            <p:spPr>
              <a:xfrm>
                <a:off x="890640" y="419400"/>
                <a:ext cx="7458120" cy="2795400"/>
              </a:xfrm>
              <a:prstGeom prst="rect">
                <a:avLst/>
              </a:prstGeom>
            </p:spPr>
          </p:pic>
        </mc:Fallback>
      </mc:AlternateContent>
    </p:spTree>
    <p:extLst>
      <p:ext uri="{BB962C8B-B14F-4D97-AF65-F5344CB8AC3E}">
        <p14:creationId xmlns:p14="http://schemas.microsoft.com/office/powerpoint/2010/main" val="302353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Fatoração de Matrizes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err="1">
                <a:solidFill>
                  <a:srgbClr val="3333FF"/>
                </a:solidFill>
                <a:ea typeface="Source Sans Pro"/>
                <a:sym typeface="Source Sans Pro"/>
              </a:rPr>
              <a:t>Alternating</a:t>
            </a:r>
            <a:r>
              <a:rPr lang="pt-BR" dirty="0">
                <a:solidFill>
                  <a:srgbClr val="3333FF"/>
                </a:solidFill>
                <a:ea typeface="Source Sans Pro"/>
                <a:sym typeface="Source Sans Pro"/>
              </a:rPr>
              <a:t> </a:t>
            </a:r>
            <a:r>
              <a:rPr lang="pt-BR" dirty="0" err="1">
                <a:solidFill>
                  <a:srgbClr val="3333FF"/>
                </a:solidFill>
                <a:ea typeface="Source Sans Pro"/>
                <a:sym typeface="Source Sans Pro"/>
              </a:rPr>
              <a:t>Least</a:t>
            </a:r>
            <a:r>
              <a:rPr lang="pt-BR" dirty="0">
                <a:solidFill>
                  <a:srgbClr val="3333FF"/>
                </a:solidFill>
                <a:ea typeface="Source Sans Pro"/>
                <a:sym typeface="Source Sans Pro"/>
              </a:rPr>
              <a:t> </a:t>
            </a:r>
            <a:r>
              <a:rPr lang="pt-BR" dirty="0" err="1">
                <a:solidFill>
                  <a:srgbClr val="3333FF"/>
                </a:solidFill>
                <a:ea typeface="Source Sans Pro"/>
                <a:sym typeface="Source Sans Pro"/>
              </a:rPr>
              <a:t>Squares</a:t>
            </a:r>
            <a:r>
              <a:rPr lang="pt-BR" dirty="0">
                <a:solidFill>
                  <a:srgbClr val="3333FF"/>
                </a:solidFill>
                <a:ea typeface="Source Sans Pro"/>
                <a:sym typeface="Source Sans Pro"/>
              </a:rPr>
              <a:t> (ALS)</a:t>
            </a:r>
            <a:endParaRPr lang="pt-BR" dirty="0"/>
          </a:p>
        </p:txBody>
      </p:sp>
      <p:pic>
        <p:nvPicPr>
          <p:cNvPr id="5" name="Imagem 4">
            <a:extLst>
              <a:ext uri="{FF2B5EF4-FFF2-40B4-BE49-F238E27FC236}">
                <a16:creationId xmlns:a16="http://schemas.microsoft.com/office/drawing/2014/main" id="{7079D0B1-A280-6FFF-41F0-3E1BAB97718F}"/>
              </a:ext>
            </a:extLst>
          </p:cNvPr>
          <p:cNvPicPr>
            <a:picLocks noChangeAspect="1"/>
          </p:cNvPicPr>
          <p:nvPr/>
        </p:nvPicPr>
        <p:blipFill>
          <a:blip r:embed="rId2"/>
          <a:stretch>
            <a:fillRect/>
          </a:stretch>
        </p:blipFill>
        <p:spPr>
          <a:xfrm>
            <a:off x="443753" y="757166"/>
            <a:ext cx="7866529" cy="2768405"/>
          </a:xfrm>
          <a:prstGeom prst="rect">
            <a:avLst/>
          </a:prstGeom>
        </p:spPr>
      </p:pic>
      <p:sp>
        <p:nvSpPr>
          <p:cNvPr id="7" name="CaixaDeTexto 6">
            <a:extLst>
              <a:ext uri="{FF2B5EF4-FFF2-40B4-BE49-F238E27FC236}">
                <a16:creationId xmlns:a16="http://schemas.microsoft.com/office/drawing/2014/main" id="{285BCD83-5D81-9944-0CE5-858AB6A9D36B}"/>
              </a:ext>
            </a:extLst>
          </p:cNvPr>
          <p:cNvSpPr txBox="1"/>
          <p:nvPr/>
        </p:nvSpPr>
        <p:spPr>
          <a:xfrm>
            <a:off x="80683" y="3112175"/>
            <a:ext cx="4134970" cy="2031325"/>
          </a:xfrm>
          <a:prstGeom prst="rect">
            <a:avLst/>
          </a:prstGeom>
          <a:noFill/>
        </p:spPr>
        <p:txBody>
          <a:bodyPr wrap="square" rtlCol="0">
            <a:spAutoFit/>
          </a:bodyPr>
          <a:lstStyle/>
          <a:p>
            <a:pPr marL="285750" indent="-285750">
              <a:buFont typeface="Arial" panose="020B0604020202020204" pitchFamily="34" charset="0"/>
              <a:buChar char="•"/>
            </a:pPr>
            <a:r>
              <a:rPr lang="pt-BR" sz="1400" dirty="0"/>
              <a:t>Como já sabemos, o ALS consegue decompor a matriz em </a:t>
            </a:r>
            <a:r>
              <a:rPr lang="pt-BR" sz="1400" dirty="0" err="1"/>
              <a:t>features</a:t>
            </a:r>
            <a:r>
              <a:rPr lang="pt-BR" sz="1400" dirty="0"/>
              <a:t> latentes dos usuários e dos itens.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Esses recursos latentes representam grupos criados a partir de padrões na matriz de classificações original e os valores nessas colunas representam o quanto cada item se enquadra nesses grupos. </a:t>
            </a:r>
            <a:endParaRPr lang="pt-BR" sz="1400" dirty="0">
              <a:ea typeface="Roboto" panose="02000000000000000000" pitchFamily="2" charset="0"/>
              <a:cs typeface="Roboto" panose="02000000000000000000" pitchFamily="2" charset="0"/>
            </a:endParaRPr>
          </a:p>
        </p:txBody>
      </p:sp>
      <p:sp>
        <p:nvSpPr>
          <p:cNvPr id="8" name="CaixaDeTexto 7">
            <a:extLst>
              <a:ext uri="{FF2B5EF4-FFF2-40B4-BE49-F238E27FC236}">
                <a16:creationId xmlns:a16="http://schemas.microsoft.com/office/drawing/2014/main" id="{C1B327A5-82D2-2997-6ECD-45424FD0BF44}"/>
              </a:ext>
            </a:extLst>
          </p:cNvPr>
          <p:cNvSpPr txBox="1"/>
          <p:nvPr/>
        </p:nvSpPr>
        <p:spPr>
          <a:xfrm>
            <a:off x="4659406" y="3219896"/>
            <a:ext cx="3576918" cy="1815882"/>
          </a:xfrm>
          <a:prstGeom prst="rect">
            <a:avLst/>
          </a:prstGeom>
          <a:noFill/>
        </p:spPr>
        <p:txBody>
          <a:bodyPr wrap="square" rtlCol="0">
            <a:spAutoFit/>
          </a:bodyPr>
          <a:lstStyle/>
          <a:p>
            <a:pPr marL="285750" indent="-285750">
              <a:buFont typeface="Arial" panose="020B0604020202020204" pitchFamily="34" charset="0"/>
              <a:buChar char="•"/>
            </a:pPr>
            <a:r>
              <a:rPr lang="pt-BR" sz="1400" dirty="0"/>
              <a:t>Vemos que as preferências entre drama e horror são bem distintas e o ALS consegue captar isso.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Conhecendo um pouco desses filmes, pudemos constatar que essas características latentes refletem esses dois gêneros.</a:t>
            </a:r>
            <a:endParaRPr lang="pt-BR" sz="1400" dirty="0">
              <a:ea typeface="Roboto" panose="02000000000000000000" pitchFamily="2" charset="0"/>
              <a:cs typeface="Roboto" panose="02000000000000000000" pitchFamily="2" charset="0"/>
            </a:endParaRPr>
          </a:p>
        </p:txBody>
      </p:sp>
      <mc:AlternateContent xmlns:mc="http://schemas.openxmlformats.org/markup-compatibility/2006">
        <mc:Choice xmlns:p14="http://schemas.microsoft.com/office/powerpoint/2010/main" Requires="p14">
          <p:contentPart p14:bwMode="auto" r:id="rId3">
            <p14:nvContentPartPr>
              <p14:cNvPr id="4" name="Tinta 3">
                <a:extLst>
                  <a:ext uri="{FF2B5EF4-FFF2-40B4-BE49-F238E27FC236}">
                    <a16:creationId xmlns:a16="http://schemas.microsoft.com/office/drawing/2014/main" id="{87D39529-F5A1-99DA-4B8F-434EA2FB6E8A}"/>
                  </a:ext>
                </a:extLst>
              </p14:cNvPr>
              <p14:cNvContentPartPr/>
              <p14:nvPr/>
            </p14:nvContentPartPr>
            <p14:xfrm>
              <a:off x="3957480" y="1057320"/>
              <a:ext cx="4458240" cy="1519560"/>
            </p14:xfrm>
          </p:contentPart>
        </mc:Choice>
        <mc:Fallback>
          <p:pic>
            <p:nvPicPr>
              <p:cNvPr id="4" name="Tinta 3">
                <a:extLst>
                  <a:ext uri="{FF2B5EF4-FFF2-40B4-BE49-F238E27FC236}">
                    <a16:creationId xmlns:a16="http://schemas.microsoft.com/office/drawing/2014/main" id="{87D39529-F5A1-99DA-4B8F-434EA2FB6E8A}"/>
                  </a:ext>
                </a:extLst>
              </p:cNvPr>
              <p:cNvPicPr/>
              <p:nvPr/>
            </p:nvPicPr>
            <p:blipFill>
              <a:blip r:embed="rId4"/>
              <a:stretch>
                <a:fillRect/>
              </a:stretch>
            </p:blipFill>
            <p:spPr>
              <a:xfrm>
                <a:off x="3948120" y="1047960"/>
                <a:ext cx="4476960" cy="1538280"/>
              </a:xfrm>
              <a:prstGeom prst="rect">
                <a:avLst/>
              </a:prstGeom>
            </p:spPr>
          </p:pic>
        </mc:Fallback>
      </mc:AlternateContent>
    </p:spTree>
    <p:extLst>
      <p:ext uri="{BB962C8B-B14F-4D97-AF65-F5344CB8AC3E}">
        <p14:creationId xmlns:p14="http://schemas.microsoft.com/office/powerpoint/2010/main" val="399876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Recomendações Não Personalizadas </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pic>
        <p:nvPicPr>
          <p:cNvPr id="3" name="Imagem 2">
            <a:extLst>
              <a:ext uri="{FF2B5EF4-FFF2-40B4-BE49-F238E27FC236}">
                <a16:creationId xmlns:a16="http://schemas.microsoft.com/office/drawing/2014/main" id="{40A6063F-0D6C-53E1-58BA-BCF05F9A9D53}"/>
              </a:ext>
            </a:extLst>
          </p:cNvPr>
          <p:cNvPicPr>
            <a:picLocks noChangeAspect="1"/>
          </p:cNvPicPr>
          <p:nvPr/>
        </p:nvPicPr>
        <p:blipFill>
          <a:blip r:embed="rId4"/>
          <a:stretch>
            <a:fillRect/>
          </a:stretch>
        </p:blipFill>
        <p:spPr>
          <a:xfrm>
            <a:off x="4167173" y="850851"/>
            <a:ext cx="2764786" cy="1499347"/>
          </a:xfrm>
          <a:prstGeom prst="rect">
            <a:avLst/>
          </a:prstGeom>
        </p:spPr>
      </p:pic>
      <p:sp>
        <p:nvSpPr>
          <p:cNvPr id="8" name="CaixaDeTexto 7">
            <a:extLst>
              <a:ext uri="{FF2B5EF4-FFF2-40B4-BE49-F238E27FC236}">
                <a16:creationId xmlns:a16="http://schemas.microsoft.com/office/drawing/2014/main" id="{B5F1C4E2-236B-F849-8A3E-F9A719AA2B9D}"/>
              </a:ext>
            </a:extLst>
          </p:cNvPr>
          <p:cNvSpPr txBox="1"/>
          <p:nvPr/>
        </p:nvSpPr>
        <p:spPr>
          <a:xfrm>
            <a:off x="121023" y="1216958"/>
            <a:ext cx="4182035" cy="1384995"/>
          </a:xfrm>
          <a:prstGeom prst="rect">
            <a:avLst/>
          </a:prstGeom>
          <a:noFill/>
        </p:spPr>
        <p:txBody>
          <a:bodyPr wrap="square" rtlCol="0">
            <a:spAutoFit/>
          </a:bodyPr>
          <a:lstStyle/>
          <a:p>
            <a:endParaRPr lang="pt-BR" sz="1400" dirty="0"/>
          </a:p>
          <a:p>
            <a:pPr marL="285750" indent="-285750">
              <a:buFont typeface="Wingdings" panose="05000000000000000000" pitchFamily="2" charset="2"/>
              <a:buChar char="Ø"/>
            </a:pPr>
            <a:r>
              <a:rPr lang="pt-BR" sz="1400" b="0" i="0" dirty="0">
                <a:solidFill>
                  <a:srgbClr val="252525"/>
                </a:solidFill>
                <a:effectLst/>
                <a:ea typeface="Roboto" panose="02000000000000000000" pitchFamily="2" charset="0"/>
                <a:cs typeface="Roboto" panose="02000000000000000000" pitchFamily="2" charset="0"/>
              </a:rPr>
              <a:t>Itens comprados com mais frequência juntos</a:t>
            </a:r>
          </a:p>
          <a:p>
            <a:pPr marL="285750" indent="-285750">
              <a:buFont typeface="Wingdings" panose="05000000000000000000" pitchFamily="2" charset="2"/>
              <a:buChar char="Ø"/>
            </a:pPr>
            <a:endParaRPr lang="pt-BR" sz="1400" b="0" i="0" dirty="0">
              <a:solidFill>
                <a:srgbClr val="252525"/>
              </a:solidFill>
              <a:effectLst/>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mais populares</a:t>
            </a:r>
          </a:p>
          <a:p>
            <a:pPr marL="285750" indent="-285750">
              <a:buFont typeface="Wingdings" panose="05000000000000000000" pitchFamily="2" charset="2"/>
              <a:buChar char="Ø"/>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com uma grande promoção.</a:t>
            </a:r>
          </a:p>
        </p:txBody>
      </p:sp>
      <p:sp>
        <p:nvSpPr>
          <p:cNvPr id="4" name="CaixaDeTexto 3">
            <a:extLst>
              <a:ext uri="{FF2B5EF4-FFF2-40B4-BE49-F238E27FC236}">
                <a16:creationId xmlns:a16="http://schemas.microsoft.com/office/drawing/2014/main" id="{1CBB4234-B09E-3CE5-F10F-BFF3FF703178}"/>
              </a:ext>
            </a:extLst>
          </p:cNvPr>
          <p:cNvSpPr txBox="1"/>
          <p:nvPr/>
        </p:nvSpPr>
        <p:spPr>
          <a:xfrm>
            <a:off x="197975" y="847626"/>
            <a:ext cx="4572000" cy="369332"/>
          </a:xfrm>
          <a:prstGeom prst="rect">
            <a:avLst/>
          </a:prstGeom>
          <a:noFill/>
        </p:spPr>
        <p:txBody>
          <a:bodyPr wrap="square">
            <a:spAutoFit/>
          </a:bodyPr>
          <a:lstStyle/>
          <a:p>
            <a:r>
              <a:rPr lang="pt-BR" sz="1800" dirty="0"/>
              <a:t>São feitas para todos os usuários.</a:t>
            </a:r>
          </a:p>
        </p:txBody>
      </p:sp>
    </p:spTree>
    <p:extLst>
      <p:ext uri="{BB962C8B-B14F-4D97-AF65-F5344CB8AC3E}">
        <p14:creationId xmlns:p14="http://schemas.microsoft.com/office/powerpoint/2010/main" val="12925725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Algoritmo</a:t>
            </a:r>
            <a:endParaRPr lang="pt-BR" dirty="0"/>
          </a:p>
        </p:txBody>
      </p:sp>
      <p:pic>
        <p:nvPicPr>
          <p:cNvPr id="6" name="Imagem 5">
            <a:extLst>
              <a:ext uri="{FF2B5EF4-FFF2-40B4-BE49-F238E27FC236}">
                <a16:creationId xmlns:a16="http://schemas.microsoft.com/office/drawing/2014/main" id="{83F2A2BF-728B-F8A4-24F5-14CE9A0FD85C}"/>
              </a:ext>
            </a:extLst>
          </p:cNvPr>
          <p:cNvPicPr>
            <a:picLocks noChangeAspect="1"/>
          </p:cNvPicPr>
          <p:nvPr/>
        </p:nvPicPr>
        <p:blipFill>
          <a:blip r:embed="rId2"/>
          <a:stretch>
            <a:fillRect/>
          </a:stretch>
        </p:blipFill>
        <p:spPr>
          <a:xfrm>
            <a:off x="97852" y="1169839"/>
            <a:ext cx="5449060" cy="800212"/>
          </a:xfrm>
          <a:prstGeom prst="rect">
            <a:avLst/>
          </a:prstGeom>
        </p:spPr>
      </p:pic>
      <p:sp>
        <p:nvSpPr>
          <p:cNvPr id="9" name="CaixaDeTexto 8">
            <a:extLst>
              <a:ext uri="{FF2B5EF4-FFF2-40B4-BE49-F238E27FC236}">
                <a16:creationId xmlns:a16="http://schemas.microsoft.com/office/drawing/2014/main" id="{68A4DC3F-4341-2B7A-8CD8-8C1BA8505177}"/>
              </a:ext>
            </a:extLst>
          </p:cNvPr>
          <p:cNvSpPr txBox="1"/>
          <p:nvPr/>
        </p:nvSpPr>
        <p:spPr>
          <a:xfrm>
            <a:off x="295835" y="2382724"/>
            <a:ext cx="4377018" cy="2246769"/>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r_ui</a:t>
            </a:r>
            <a:r>
              <a:rPr lang="pt-BR" sz="1400" dirty="0"/>
              <a:t> : Vai ser uma tentativa de recriar o produto das duas matrizes de </a:t>
            </a:r>
            <a:r>
              <a:rPr lang="pt-BR" sz="1400" dirty="0" err="1"/>
              <a:t>features</a:t>
            </a:r>
            <a:r>
              <a:rPr lang="pt-BR" sz="1400" dirty="0"/>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Dai iremos subtrair pelo valor real.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Tentaremos minimizar o erro que isso irá gerar.</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O fator multiplicado com lambda é um fator de regularização, que vai procurar impedir que o modelo entre em </a:t>
            </a:r>
            <a:r>
              <a:rPr lang="pt-BR" sz="1400" dirty="0" err="1"/>
              <a:t>overfiting</a:t>
            </a:r>
            <a:r>
              <a:rPr lang="pt-BR" sz="1400" dirty="0"/>
              <a:t>.</a:t>
            </a:r>
          </a:p>
        </p:txBody>
      </p:sp>
    </p:spTree>
    <p:extLst>
      <p:ext uri="{BB962C8B-B14F-4D97-AF65-F5344CB8AC3E}">
        <p14:creationId xmlns:p14="http://schemas.microsoft.com/office/powerpoint/2010/main" val="2157993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Algoritmo</a:t>
            </a:r>
            <a:endParaRPr lang="pt-BR" dirty="0"/>
          </a:p>
        </p:txBody>
      </p:sp>
      <p:pic>
        <p:nvPicPr>
          <p:cNvPr id="6" name="Imagem 5">
            <a:extLst>
              <a:ext uri="{FF2B5EF4-FFF2-40B4-BE49-F238E27FC236}">
                <a16:creationId xmlns:a16="http://schemas.microsoft.com/office/drawing/2014/main" id="{83F2A2BF-728B-F8A4-24F5-14CE9A0FD85C}"/>
              </a:ext>
            </a:extLst>
          </p:cNvPr>
          <p:cNvPicPr>
            <a:picLocks noChangeAspect="1"/>
          </p:cNvPicPr>
          <p:nvPr/>
        </p:nvPicPr>
        <p:blipFill>
          <a:blip r:embed="rId2"/>
          <a:stretch>
            <a:fillRect/>
          </a:stretch>
        </p:blipFill>
        <p:spPr>
          <a:xfrm>
            <a:off x="97852" y="1169839"/>
            <a:ext cx="5449060" cy="800212"/>
          </a:xfrm>
          <a:prstGeom prst="rect">
            <a:avLst/>
          </a:prstGeom>
        </p:spPr>
      </p:pic>
      <p:sp>
        <p:nvSpPr>
          <p:cNvPr id="9" name="CaixaDeTexto 8">
            <a:extLst>
              <a:ext uri="{FF2B5EF4-FFF2-40B4-BE49-F238E27FC236}">
                <a16:creationId xmlns:a16="http://schemas.microsoft.com/office/drawing/2014/main" id="{68A4DC3F-4341-2B7A-8CD8-8C1BA8505177}"/>
              </a:ext>
            </a:extLst>
          </p:cNvPr>
          <p:cNvSpPr txBox="1"/>
          <p:nvPr/>
        </p:nvSpPr>
        <p:spPr>
          <a:xfrm>
            <a:off x="295835" y="2382724"/>
            <a:ext cx="4377018" cy="2246769"/>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r_ui</a:t>
            </a:r>
            <a:r>
              <a:rPr lang="pt-BR" sz="1400" dirty="0"/>
              <a:t> : Vai ser uma tentativa de recriar o produto das duas matrizes de </a:t>
            </a:r>
            <a:r>
              <a:rPr lang="pt-BR" sz="1400" dirty="0" err="1"/>
              <a:t>features</a:t>
            </a:r>
            <a:r>
              <a:rPr lang="pt-BR" sz="1400" dirty="0"/>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Dai iremos subtrair pelo valor real.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Tentaremos minimizar o erro que isso irá gerar.</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O fator multiplicado com lambda é um fator de regularização, que vai procurar impedir que o modelo entre em </a:t>
            </a:r>
            <a:r>
              <a:rPr lang="pt-BR" sz="1400" dirty="0" err="1"/>
              <a:t>overfiting</a:t>
            </a:r>
            <a:r>
              <a:rPr lang="pt-BR" sz="1400" dirty="0"/>
              <a:t>.</a:t>
            </a:r>
          </a:p>
        </p:txBody>
      </p:sp>
      <p:pic>
        <p:nvPicPr>
          <p:cNvPr id="11" name="Imagem 10">
            <a:extLst>
              <a:ext uri="{FF2B5EF4-FFF2-40B4-BE49-F238E27FC236}">
                <a16:creationId xmlns:a16="http://schemas.microsoft.com/office/drawing/2014/main" id="{8AACC5BD-9A89-7835-BF31-C780D6D40149}"/>
              </a:ext>
            </a:extLst>
          </p:cNvPr>
          <p:cNvPicPr>
            <a:picLocks noChangeAspect="1"/>
          </p:cNvPicPr>
          <p:nvPr/>
        </p:nvPicPr>
        <p:blipFill>
          <a:blip r:embed="rId3"/>
          <a:stretch>
            <a:fillRect/>
          </a:stretch>
        </p:blipFill>
        <p:spPr>
          <a:xfrm>
            <a:off x="5085072" y="3236612"/>
            <a:ext cx="3460533" cy="1328664"/>
          </a:xfrm>
          <a:prstGeom prst="rect">
            <a:avLst/>
          </a:prstGeom>
        </p:spPr>
      </p:pic>
      <p:sp>
        <p:nvSpPr>
          <p:cNvPr id="12" name="CaixaDeTexto 11">
            <a:extLst>
              <a:ext uri="{FF2B5EF4-FFF2-40B4-BE49-F238E27FC236}">
                <a16:creationId xmlns:a16="http://schemas.microsoft.com/office/drawing/2014/main" id="{12FD6054-7355-004B-9B30-E230848A0EFC}"/>
              </a:ext>
            </a:extLst>
          </p:cNvPr>
          <p:cNvSpPr txBox="1"/>
          <p:nvPr/>
        </p:nvSpPr>
        <p:spPr>
          <a:xfrm>
            <a:off x="5265697" y="2382724"/>
            <a:ext cx="2998694" cy="738664"/>
          </a:xfrm>
          <a:prstGeom prst="rect">
            <a:avLst/>
          </a:prstGeom>
          <a:noFill/>
        </p:spPr>
        <p:txBody>
          <a:bodyPr wrap="square" rtlCol="0">
            <a:spAutoFit/>
          </a:bodyPr>
          <a:lstStyle/>
          <a:p>
            <a:r>
              <a:rPr lang="pt-BR" sz="1400" dirty="0"/>
              <a:t>Para minimizar, iremos usar o algoritmo que chega nos menores métricas. Tais como:</a:t>
            </a:r>
          </a:p>
        </p:txBody>
      </p:sp>
      <mc:AlternateContent xmlns:mc="http://schemas.openxmlformats.org/markup-compatibility/2006">
        <mc:Choice xmlns:p14="http://schemas.microsoft.com/office/powerpoint/2010/main" Requires="p14">
          <p:contentPart p14:bwMode="auto" r:id="rId4">
            <p14:nvContentPartPr>
              <p14:cNvPr id="4" name="Tinta 3">
                <a:extLst>
                  <a:ext uri="{FF2B5EF4-FFF2-40B4-BE49-F238E27FC236}">
                    <a16:creationId xmlns:a16="http://schemas.microsoft.com/office/drawing/2014/main" id="{70443E80-BF69-D0AB-1BAB-7E49B39C2DEC}"/>
                  </a:ext>
                </a:extLst>
              </p14:cNvPr>
              <p14:cNvContentPartPr/>
              <p14:nvPr/>
            </p14:nvContentPartPr>
            <p14:xfrm>
              <a:off x="1676520" y="571680"/>
              <a:ext cx="4634280" cy="800280"/>
            </p14:xfrm>
          </p:contentPart>
        </mc:Choice>
        <mc:Fallback>
          <p:pic>
            <p:nvPicPr>
              <p:cNvPr id="4" name="Tinta 3">
                <a:extLst>
                  <a:ext uri="{FF2B5EF4-FFF2-40B4-BE49-F238E27FC236}">
                    <a16:creationId xmlns:a16="http://schemas.microsoft.com/office/drawing/2014/main" id="{70443E80-BF69-D0AB-1BAB-7E49B39C2DEC}"/>
                  </a:ext>
                </a:extLst>
              </p:cNvPr>
              <p:cNvPicPr/>
              <p:nvPr/>
            </p:nvPicPr>
            <p:blipFill>
              <a:blip r:embed="rId5"/>
              <a:stretch>
                <a:fillRect/>
              </a:stretch>
            </p:blipFill>
            <p:spPr>
              <a:xfrm>
                <a:off x="1667160" y="562320"/>
                <a:ext cx="4653000" cy="819000"/>
              </a:xfrm>
              <a:prstGeom prst="rect">
                <a:avLst/>
              </a:prstGeom>
            </p:spPr>
          </p:pic>
        </mc:Fallback>
      </mc:AlternateContent>
    </p:spTree>
    <p:extLst>
      <p:ext uri="{BB962C8B-B14F-4D97-AF65-F5344CB8AC3E}">
        <p14:creationId xmlns:p14="http://schemas.microsoft.com/office/powerpoint/2010/main" val="5986956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extLst>
              <p:ext uri="{D42A27DB-BD31-4B8C-83A1-F6EECF244321}">
                <p14:modId xmlns:p14="http://schemas.microsoft.com/office/powerpoint/2010/main" val="2336172144"/>
              </p:ext>
            </p:extLst>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mc:AlternateContent xmlns:mc="http://schemas.openxmlformats.org/markup-compatibility/2006">
        <mc:Choice xmlns:p14="http://schemas.microsoft.com/office/powerpoint/2010/main" Requires="p14">
          <p:contentPart p14:bwMode="auto" r:id="rId2">
            <p14:nvContentPartPr>
              <p14:cNvPr id="5" name="Tinta 4">
                <a:extLst>
                  <a:ext uri="{FF2B5EF4-FFF2-40B4-BE49-F238E27FC236}">
                    <a16:creationId xmlns:a16="http://schemas.microsoft.com/office/drawing/2014/main" id="{2732E6DB-4F85-69D4-0A18-AB110B401E7F}"/>
                  </a:ext>
                </a:extLst>
              </p14:cNvPr>
              <p14:cNvContentPartPr/>
              <p14:nvPr/>
            </p14:nvContentPartPr>
            <p14:xfrm>
              <a:off x="1019160" y="961920"/>
              <a:ext cx="2229120" cy="200520"/>
            </p14:xfrm>
          </p:contentPart>
        </mc:Choice>
        <mc:Fallback>
          <p:pic>
            <p:nvPicPr>
              <p:cNvPr id="5" name="Tinta 4">
                <a:extLst>
                  <a:ext uri="{FF2B5EF4-FFF2-40B4-BE49-F238E27FC236}">
                    <a16:creationId xmlns:a16="http://schemas.microsoft.com/office/drawing/2014/main" id="{2732E6DB-4F85-69D4-0A18-AB110B401E7F}"/>
                  </a:ext>
                </a:extLst>
              </p:cNvPr>
              <p:cNvPicPr/>
              <p:nvPr/>
            </p:nvPicPr>
            <p:blipFill>
              <a:blip r:embed="rId3"/>
              <a:stretch>
                <a:fillRect/>
              </a:stretch>
            </p:blipFill>
            <p:spPr>
              <a:xfrm>
                <a:off x="1009800" y="952560"/>
                <a:ext cx="2247840" cy="219240"/>
              </a:xfrm>
              <a:prstGeom prst="rect">
                <a:avLst/>
              </a:prstGeom>
            </p:spPr>
          </p:pic>
        </mc:Fallback>
      </mc:AlternateContent>
    </p:spTree>
    <p:extLst>
      <p:ext uri="{BB962C8B-B14F-4D97-AF65-F5344CB8AC3E}">
        <p14:creationId xmlns:p14="http://schemas.microsoft.com/office/powerpoint/2010/main" val="41498495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10" name="CaixaDeTexto 9">
            <a:extLst>
              <a:ext uri="{FF2B5EF4-FFF2-40B4-BE49-F238E27FC236}">
                <a16:creationId xmlns:a16="http://schemas.microsoft.com/office/drawing/2014/main" id="{769DB8FF-4FDC-3DE5-29BF-5F5A73D8192A}"/>
              </a:ext>
            </a:extLst>
          </p:cNvPr>
          <p:cNvSpPr txBox="1"/>
          <p:nvPr/>
        </p:nvSpPr>
        <p:spPr>
          <a:xfrm>
            <a:off x="87406" y="2571750"/>
            <a:ext cx="4719919" cy="2462213"/>
          </a:xfrm>
          <a:prstGeom prst="rect">
            <a:avLst/>
          </a:prstGeom>
          <a:noFill/>
        </p:spPr>
        <p:txBody>
          <a:bodyPr wrap="square" rtlCol="0">
            <a:spAutoFit/>
          </a:bodyPr>
          <a:lstStyle/>
          <a:p>
            <a:r>
              <a:rPr lang="pt-BR" sz="1400" b="0" i="0" dirty="0">
                <a:solidFill>
                  <a:srgbClr val="252525"/>
                </a:solidFill>
                <a:effectLst/>
                <a:ea typeface="Roboto" panose="02000000000000000000" pitchFamily="2" charset="0"/>
                <a:cs typeface="Roboto" panose="02000000000000000000" pitchFamily="2" charset="0"/>
              </a:rPr>
              <a:t>Queremos ser capazes de prever como o usuário 1 avaliará o produto dois.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O objetivo de Alternar Mínimos Quadrados é encontrar duas matrizes, U e P, de modo que seu produto seja aproximadamente igual à matriz original de usuários e produtos.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Uma vez encontradas essas matrizes, podemos prever o que o usuário i pensará do produto j multiplicando a linha i de U pela linha j de P.</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13803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10" name="CaixaDeTexto 9">
            <a:extLst>
              <a:ext uri="{FF2B5EF4-FFF2-40B4-BE49-F238E27FC236}">
                <a16:creationId xmlns:a16="http://schemas.microsoft.com/office/drawing/2014/main" id="{769DB8FF-4FDC-3DE5-29BF-5F5A73D8192A}"/>
              </a:ext>
            </a:extLst>
          </p:cNvPr>
          <p:cNvSpPr txBox="1"/>
          <p:nvPr/>
        </p:nvSpPr>
        <p:spPr>
          <a:xfrm>
            <a:off x="87406" y="2571750"/>
            <a:ext cx="4719919" cy="2462213"/>
          </a:xfrm>
          <a:prstGeom prst="rect">
            <a:avLst/>
          </a:prstGeom>
          <a:noFill/>
        </p:spPr>
        <p:txBody>
          <a:bodyPr wrap="square" rtlCol="0">
            <a:spAutoFit/>
          </a:bodyPr>
          <a:lstStyle/>
          <a:p>
            <a:r>
              <a:rPr lang="pt-BR" sz="1400" b="0" i="0" dirty="0">
                <a:solidFill>
                  <a:srgbClr val="252525"/>
                </a:solidFill>
                <a:effectLst/>
                <a:ea typeface="Roboto" panose="02000000000000000000" pitchFamily="2" charset="0"/>
                <a:cs typeface="Roboto" panose="02000000000000000000" pitchFamily="2" charset="0"/>
              </a:rPr>
              <a:t>Queremos ser capazes de prever como o usuário 1 avaliará o produto dois.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O objetivo de Alternar Mínimos Quadrados é encontrar duas matrizes, U e P, de modo que seu produto seja aproximadamente igual à matriz original de usuários e produtos.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Uma vez encontradas essas matrizes, podemos prever o que o usuário i pensará do produto j multiplicando a linha i de U pela linha j de P.</a:t>
            </a:r>
            <a:endParaRPr lang="pt-BR" sz="1400" dirty="0">
              <a:ea typeface="Roboto" panose="02000000000000000000" pitchFamily="2" charset="0"/>
              <a:cs typeface="Roboto" panose="02000000000000000000" pitchFamily="2" charset="0"/>
            </a:endParaRPr>
          </a:p>
        </p:txBody>
      </p:sp>
      <p:sp>
        <p:nvSpPr>
          <p:cNvPr id="11" name="CaixaDeTexto 10">
            <a:extLst>
              <a:ext uri="{FF2B5EF4-FFF2-40B4-BE49-F238E27FC236}">
                <a16:creationId xmlns:a16="http://schemas.microsoft.com/office/drawing/2014/main" id="{F4C1E7A3-6000-BE17-0B25-7C09CB2A9BD1}"/>
              </a:ext>
            </a:extLst>
          </p:cNvPr>
          <p:cNvSpPr txBox="1"/>
          <p:nvPr/>
        </p:nvSpPr>
        <p:spPr>
          <a:xfrm>
            <a:off x="4713194" y="609549"/>
            <a:ext cx="4343400" cy="1600438"/>
          </a:xfrm>
          <a:prstGeom prst="rect">
            <a:avLst/>
          </a:prstGeom>
          <a:noFill/>
        </p:spPr>
        <p:txBody>
          <a:bodyPr wrap="square" rtlCol="0">
            <a:spAutoFit/>
          </a:bodyPr>
          <a:lstStyle/>
          <a:p>
            <a:r>
              <a:rPr lang="pt-BR" sz="1400" b="1" i="0" dirty="0">
                <a:solidFill>
                  <a:srgbClr val="252525"/>
                </a:solidFill>
                <a:effectLst/>
                <a:ea typeface="Roboto" panose="02000000000000000000" pitchFamily="2" charset="0"/>
                <a:cs typeface="Roboto" panose="02000000000000000000" pitchFamily="2" charset="0"/>
              </a:rPr>
              <a:t>Computando U e P usando ALS: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latin typeface="+mj-lt"/>
              </a:rPr>
              <a:t>O método é chamado de “alternado” porque as duas etapas a seguir são repetidas:</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dirty="0">
                <a:solidFill>
                  <a:srgbClr val="252525"/>
                </a:solidFill>
                <a:latin typeface="+mj-lt"/>
                <a:ea typeface="Roboto" panose="02000000000000000000" pitchFamily="2" charset="0"/>
                <a:cs typeface="Roboto" panose="02000000000000000000" pitchFamily="2" charset="0"/>
              </a:rPr>
              <a:t>	</a:t>
            </a:r>
            <a:r>
              <a:rPr lang="pt-BR" sz="1400" dirty="0">
                <a:solidFill>
                  <a:srgbClr val="252525"/>
                </a:solidFill>
                <a:ea typeface="Roboto" panose="02000000000000000000" pitchFamily="2" charset="0"/>
                <a:cs typeface="Roboto" panose="02000000000000000000" pitchFamily="2" charset="0"/>
              </a:rPr>
              <a:t>1. </a:t>
            </a:r>
            <a:r>
              <a:rPr lang="pt-BR" sz="1400" b="0" i="0" dirty="0">
                <a:solidFill>
                  <a:srgbClr val="252525"/>
                </a:solidFill>
                <a:effectLst/>
              </a:rPr>
              <a:t>fixe a matriz U e encontre a matriz ótima P </a:t>
            </a:r>
          </a:p>
          <a:p>
            <a:r>
              <a:rPr lang="pt-BR" sz="1400" dirty="0">
                <a:solidFill>
                  <a:srgbClr val="252525"/>
                </a:solidFill>
              </a:rPr>
              <a:t>	2. </a:t>
            </a:r>
            <a:r>
              <a:rPr lang="pt-BR" sz="1400" b="0" i="0" dirty="0">
                <a:solidFill>
                  <a:srgbClr val="252525"/>
                </a:solidFill>
                <a:effectLst/>
              </a:rPr>
              <a:t>fixe a matriz P e encontre a matriz ótima U</a:t>
            </a:r>
          </a:p>
        </p:txBody>
      </p:sp>
    </p:spTree>
    <p:extLst>
      <p:ext uri="{BB962C8B-B14F-4D97-AF65-F5344CB8AC3E}">
        <p14:creationId xmlns:p14="http://schemas.microsoft.com/office/powerpoint/2010/main" val="21913181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10" name="CaixaDeTexto 9">
            <a:extLst>
              <a:ext uri="{FF2B5EF4-FFF2-40B4-BE49-F238E27FC236}">
                <a16:creationId xmlns:a16="http://schemas.microsoft.com/office/drawing/2014/main" id="{769DB8FF-4FDC-3DE5-29BF-5F5A73D8192A}"/>
              </a:ext>
            </a:extLst>
          </p:cNvPr>
          <p:cNvSpPr txBox="1"/>
          <p:nvPr/>
        </p:nvSpPr>
        <p:spPr>
          <a:xfrm>
            <a:off x="87406" y="2571750"/>
            <a:ext cx="4719919" cy="2462213"/>
          </a:xfrm>
          <a:prstGeom prst="rect">
            <a:avLst/>
          </a:prstGeom>
          <a:noFill/>
        </p:spPr>
        <p:txBody>
          <a:bodyPr wrap="square" rtlCol="0">
            <a:spAutoFit/>
          </a:bodyPr>
          <a:lstStyle/>
          <a:p>
            <a:r>
              <a:rPr lang="pt-BR" sz="1400" b="0" i="0" dirty="0">
                <a:solidFill>
                  <a:srgbClr val="252525"/>
                </a:solidFill>
                <a:effectLst/>
                <a:ea typeface="Roboto" panose="02000000000000000000" pitchFamily="2" charset="0"/>
                <a:cs typeface="Roboto" panose="02000000000000000000" pitchFamily="2" charset="0"/>
              </a:rPr>
              <a:t>Queremos ser capazes de prever como o usuário 1 avaliará o produto dois.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O objetivo de Alternar Mínimos Quadrados é encontrar duas matrizes, U e P, de modo que seu produto seja aproximadamente igual à matriz original de usuários e produtos.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ea typeface="Roboto" panose="02000000000000000000" pitchFamily="2" charset="0"/>
                <a:cs typeface="Roboto" panose="02000000000000000000" pitchFamily="2" charset="0"/>
              </a:rPr>
              <a:t>Uma vez encontradas essas matrizes, podemos prever o que o usuário i pensará do produto j multiplicando a linha i de U pela linha j de P.</a:t>
            </a:r>
            <a:endParaRPr lang="pt-BR" sz="1400" dirty="0">
              <a:ea typeface="Roboto" panose="02000000000000000000" pitchFamily="2" charset="0"/>
              <a:cs typeface="Roboto" panose="02000000000000000000" pitchFamily="2" charset="0"/>
            </a:endParaRPr>
          </a:p>
        </p:txBody>
      </p:sp>
      <p:sp>
        <p:nvSpPr>
          <p:cNvPr id="11" name="CaixaDeTexto 10">
            <a:extLst>
              <a:ext uri="{FF2B5EF4-FFF2-40B4-BE49-F238E27FC236}">
                <a16:creationId xmlns:a16="http://schemas.microsoft.com/office/drawing/2014/main" id="{F4C1E7A3-6000-BE17-0B25-7C09CB2A9BD1}"/>
              </a:ext>
            </a:extLst>
          </p:cNvPr>
          <p:cNvSpPr txBox="1"/>
          <p:nvPr/>
        </p:nvSpPr>
        <p:spPr>
          <a:xfrm>
            <a:off x="4713194" y="609549"/>
            <a:ext cx="4343400" cy="3539430"/>
          </a:xfrm>
          <a:prstGeom prst="rect">
            <a:avLst/>
          </a:prstGeom>
          <a:noFill/>
        </p:spPr>
        <p:txBody>
          <a:bodyPr wrap="square" rtlCol="0">
            <a:spAutoFit/>
          </a:bodyPr>
          <a:lstStyle/>
          <a:p>
            <a:r>
              <a:rPr lang="pt-BR" sz="1400" b="1" i="0" dirty="0">
                <a:solidFill>
                  <a:srgbClr val="252525"/>
                </a:solidFill>
                <a:effectLst/>
                <a:ea typeface="Roboto" panose="02000000000000000000" pitchFamily="2" charset="0"/>
                <a:cs typeface="Roboto" panose="02000000000000000000" pitchFamily="2" charset="0"/>
              </a:rPr>
              <a:t>Computando U e P usando ALS: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latin typeface="+mj-lt"/>
              </a:rPr>
              <a:t>O método é chamado de “alternado” porque as duas etapas a seguir são repetidas:</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dirty="0">
                <a:solidFill>
                  <a:srgbClr val="252525"/>
                </a:solidFill>
                <a:latin typeface="+mj-lt"/>
                <a:ea typeface="Roboto" panose="02000000000000000000" pitchFamily="2" charset="0"/>
                <a:cs typeface="Roboto" panose="02000000000000000000" pitchFamily="2" charset="0"/>
              </a:rPr>
              <a:t>	</a:t>
            </a:r>
            <a:r>
              <a:rPr lang="pt-BR" sz="1400" dirty="0">
                <a:solidFill>
                  <a:srgbClr val="252525"/>
                </a:solidFill>
                <a:ea typeface="Roboto" panose="02000000000000000000" pitchFamily="2" charset="0"/>
                <a:cs typeface="Roboto" panose="02000000000000000000" pitchFamily="2" charset="0"/>
              </a:rPr>
              <a:t>1. </a:t>
            </a:r>
            <a:r>
              <a:rPr lang="pt-BR" sz="1400" b="0" i="0" dirty="0">
                <a:solidFill>
                  <a:srgbClr val="252525"/>
                </a:solidFill>
                <a:effectLst/>
              </a:rPr>
              <a:t>fixe a matriz U e encontre a matriz ótima P </a:t>
            </a:r>
          </a:p>
          <a:p>
            <a:r>
              <a:rPr lang="pt-BR" sz="1400" dirty="0">
                <a:solidFill>
                  <a:srgbClr val="252525"/>
                </a:solidFill>
              </a:rPr>
              <a:t>	2. </a:t>
            </a:r>
            <a:r>
              <a:rPr lang="pt-BR" sz="1400" b="0" i="0" dirty="0">
                <a:solidFill>
                  <a:srgbClr val="252525"/>
                </a:solidFill>
                <a:effectLst/>
              </a:rPr>
              <a:t>fixe a matriz P e encontre a matriz ótima U</a:t>
            </a:r>
          </a:p>
          <a:p>
            <a:endParaRPr lang="pt-BR" sz="1400" dirty="0">
              <a:solidFill>
                <a:srgbClr val="252525"/>
              </a:solidFill>
              <a:ea typeface="Roboto" panose="02000000000000000000" pitchFamily="2" charset="0"/>
              <a:cs typeface="Roboto" panose="02000000000000000000" pitchFamily="2" charset="0"/>
            </a:endParaRPr>
          </a:p>
          <a:p>
            <a:r>
              <a:rPr lang="pt-BR" sz="1400" dirty="0">
                <a:solidFill>
                  <a:srgbClr val="252525"/>
                </a:solidFill>
                <a:ea typeface="Roboto" panose="02000000000000000000" pitchFamily="2" charset="0"/>
                <a:cs typeface="Roboto" panose="02000000000000000000" pitchFamily="2" charset="0"/>
              </a:rPr>
              <a:t>Estou considerando algumas coisas aqui, tais como:</a:t>
            </a:r>
          </a:p>
          <a:p>
            <a:endParaRPr lang="pt-BR" sz="1400" dirty="0">
              <a:solidFill>
                <a:srgbClr val="252525"/>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252525"/>
                </a:solidFill>
                <a:effectLst/>
                <a:latin typeface="+mj-lt"/>
              </a:rPr>
              <a:t>Também estou fazendo a escolha de que o número 	de recursos U e P é um. Isso corresponde ao número de colunas em U e linhas em P.</a:t>
            </a:r>
          </a:p>
          <a:p>
            <a:pPr marL="285750" indent="-285750">
              <a:buFont typeface="Arial" panose="020B0604020202020204" pitchFamily="34" charset="0"/>
              <a:buChar char="•"/>
            </a:pPr>
            <a:endParaRPr lang="pt-BR" sz="1400" dirty="0">
              <a:solidFill>
                <a:srgbClr val="252525"/>
              </a:solidFill>
              <a:latin typeface="+mj-lt"/>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dirty="0">
                <a:solidFill>
                  <a:srgbClr val="252525"/>
                </a:solidFill>
                <a:latin typeface="+mj-lt"/>
                <a:ea typeface="Roboto" panose="02000000000000000000" pitchFamily="2" charset="0"/>
                <a:cs typeface="Roboto" panose="02000000000000000000" pitchFamily="2" charset="0"/>
              </a:rPr>
              <a:t>O termo de </a:t>
            </a:r>
            <a:r>
              <a:rPr lang="pt-BR" sz="1400" dirty="0" err="1">
                <a:solidFill>
                  <a:srgbClr val="252525"/>
                </a:solidFill>
                <a:latin typeface="+mj-lt"/>
                <a:ea typeface="Roboto" panose="02000000000000000000" pitchFamily="2" charset="0"/>
                <a:cs typeface="Roboto" panose="02000000000000000000" pitchFamily="2" charset="0"/>
              </a:rPr>
              <a:t>Overfiting</a:t>
            </a:r>
            <a:endParaRPr lang="pt-BR" sz="1400" dirty="0">
              <a:solidFill>
                <a:srgbClr val="252525"/>
              </a:solidFill>
              <a:latin typeface="+mj-lt"/>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744050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extLst>
              <p:ext uri="{D42A27DB-BD31-4B8C-83A1-F6EECF244321}">
                <p14:modId xmlns:p14="http://schemas.microsoft.com/office/powerpoint/2010/main" val="1063079347"/>
              </p:ext>
            </p:extLst>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800" b="0" dirty="0">
                          <a:solidFill>
                            <a:schemeClr val="tx1"/>
                          </a:solidFill>
                        </a:rPr>
                        <a:t>u1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800" dirty="0"/>
                        <a:t>u2</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extLst>
              <p:ext uri="{D42A27DB-BD31-4B8C-83A1-F6EECF244321}">
                <p14:modId xmlns:p14="http://schemas.microsoft.com/office/powerpoint/2010/main" val="4205474075"/>
              </p:ext>
            </p:extLst>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P1</a:t>
                      </a:r>
                    </a:p>
                  </a:txBody>
                  <a:tcPr/>
                </a:tc>
                <a:tc>
                  <a:txBody>
                    <a:bodyPr/>
                    <a:lstStyle/>
                    <a:p>
                      <a:r>
                        <a:rPr lang="pt-BR" dirty="0"/>
                        <a:t>P2</a:t>
                      </a:r>
                    </a:p>
                  </a:txBody>
                  <a:tcPr/>
                </a:tc>
                <a:tc>
                  <a:txBody>
                    <a:bodyPr/>
                    <a:lstStyle/>
                    <a:p>
                      <a:r>
                        <a:rPr lang="pt-BR" dirty="0"/>
                        <a:t>P3</a:t>
                      </a:r>
                    </a:p>
                  </a:txBody>
                  <a:tcPr/>
                </a:tc>
                <a:extLst>
                  <a:ext uri="{0D108BD9-81ED-4DB2-BD59-A6C34878D82A}">
                    <a16:rowId xmlns:a16="http://schemas.microsoft.com/office/drawing/2014/main" val="150134949"/>
                  </a:ext>
                </a:extLst>
              </a:tr>
            </a:tbl>
          </a:graphicData>
        </a:graphic>
      </p:graphicFrame>
    </p:spTree>
    <p:extLst>
      <p:ext uri="{BB962C8B-B14F-4D97-AF65-F5344CB8AC3E}">
        <p14:creationId xmlns:p14="http://schemas.microsoft.com/office/powerpoint/2010/main" val="312345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extLst>
              <p:ext uri="{D42A27DB-BD31-4B8C-83A1-F6EECF244321}">
                <p14:modId xmlns:p14="http://schemas.microsoft.com/office/powerpoint/2010/main" val="3901987327"/>
              </p:ext>
            </p:extLst>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1000" b="0" dirty="0">
                          <a:solidFill>
                            <a:schemeClr val="tx1"/>
                          </a:solidFill>
                        </a:rPr>
                        <a:t>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1000" dirty="0"/>
                        <a:t>1</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P1</a:t>
                      </a:r>
                    </a:p>
                  </a:txBody>
                  <a:tcPr/>
                </a:tc>
                <a:tc>
                  <a:txBody>
                    <a:bodyPr/>
                    <a:lstStyle/>
                    <a:p>
                      <a:r>
                        <a:rPr lang="pt-BR" dirty="0"/>
                        <a:t>P2</a:t>
                      </a:r>
                    </a:p>
                  </a:txBody>
                  <a:tcPr/>
                </a:tc>
                <a:tc>
                  <a:txBody>
                    <a:bodyPr/>
                    <a:lstStyle/>
                    <a:p>
                      <a:r>
                        <a:rPr lang="pt-BR" dirty="0"/>
                        <a:t>P3</a:t>
                      </a:r>
                    </a:p>
                  </a:txBody>
                  <a:tcPr/>
                </a:tc>
                <a:extLst>
                  <a:ext uri="{0D108BD9-81ED-4DB2-BD59-A6C34878D82A}">
                    <a16:rowId xmlns:a16="http://schemas.microsoft.com/office/drawing/2014/main" val="150134949"/>
                  </a:ext>
                </a:extLst>
              </a:tr>
            </a:tbl>
          </a:graphicData>
        </a:graphic>
      </p:graphicFrame>
      <p:sp>
        <p:nvSpPr>
          <p:cNvPr id="9" name="CaixaDeTexto 8">
            <a:extLst>
              <a:ext uri="{FF2B5EF4-FFF2-40B4-BE49-F238E27FC236}">
                <a16:creationId xmlns:a16="http://schemas.microsoft.com/office/drawing/2014/main" id="{AB4984F4-5296-9A5A-316A-8F9872D7C10C}"/>
              </a:ext>
            </a:extLst>
          </p:cNvPr>
          <p:cNvSpPr txBox="1"/>
          <p:nvPr/>
        </p:nvSpPr>
        <p:spPr>
          <a:xfrm>
            <a:off x="181535" y="2571750"/>
            <a:ext cx="3590365" cy="954107"/>
          </a:xfrm>
          <a:prstGeom prst="rect">
            <a:avLst/>
          </a:prstGeom>
          <a:noFill/>
        </p:spPr>
        <p:txBody>
          <a:bodyPr wrap="square" rtlCol="0">
            <a:spAutoFit/>
          </a:bodyPr>
          <a:lstStyle/>
          <a:p>
            <a:r>
              <a:rPr lang="pt-BR" sz="1400" dirty="0"/>
              <a:t>Iremos chutar os valores de </a:t>
            </a:r>
            <a:r>
              <a:rPr lang="pt-BR" sz="1400" dirty="0" err="1"/>
              <a:t>u’s</a:t>
            </a:r>
            <a:r>
              <a:rPr lang="pt-BR" sz="1400" dirty="0"/>
              <a:t> (vamos supor 1 para facilitar)</a:t>
            </a:r>
          </a:p>
          <a:p>
            <a:r>
              <a:rPr lang="pt-BR" sz="1400" dirty="0"/>
              <a:t>Multiplicar as matrizes, teremos o seguinte sistema:</a:t>
            </a:r>
          </a:p>
        </p:txBody>
      </p:sp>
      <mc:AlternateContent xmlns:mc="http://schemas.openxmlformats.org/markup-compatibility/2006">
        <mc:Choice xmlns:p14="http://schemas.microsoft.com/office/powerpoint/2010/main" Requires="p14">
          <p:contentPart p14:bwMode="auto" r:id="rId2">
            <p14:nvContentPartPr>
              <p14:cNvPr id="10" name="Tinta 9">
                <a:extLst>
                  <a:ext uri="{FF2B5EF4-FFF2-40B4-BE49-F238E27FC236}">
                    <a16:creationId xmlns:a16="http://schemas.microsoft.com/office/drawing/2014/main" id="{4FF9F755-77AB-7BEB-EBCA-3210B918D106}"/>
                  </a:ext>
                </a:extLst>
              </p14:cNvPr>
              <p14:cNvContentPartPr/>
              <p14:nvPr/>
            </p14:nvContentPartPr>
            <p14:xfrm>
              <a:off x="4324320" y="2214720"/>
              <a:ext cx="3377160" cy="1171800"/>
            </p14:xfrm>
          </p:contentPart>
        </mc:Choice>
        <mc:Fallback>
          <p:pic>
            <p:nvPicPr>
              <p:cNvPr id="10" name="Tinta 9">
                <a:extLst>
                  <a:ext uri="{FF2B5EF4-FFF2-40B4-BE49-F238E27FC236}">
                    <a16:creationId xmlns:a16="http://schemas.microsoft.com/office/drawing/2014/main" id="{4FF9F755-77AB-7BEB-EBCA-3210B918D106}"/>
                  </a:ext>
                </a:extLst>
              </p:cNvPr>
              <p:cNvPicPr/>
              <p:nvPr/>
            </p:nvPicPr>
            <p:blipFill>
              <a:blip r:embed="rId3"/>
              <a:stretch>
                <a:fillRect/>
              </a:stretch>
            </p:blipFill>
            <p:spPr>
              <a:xfrm>
                <a:off x="4314960" y="2205360"/>
                <a:ext cx="3395880" cy="1190520"/>
              </a:xfrm>
              <a:prstGeom prst="rect">
                <a:avLst/>
              </a:prstGeom>
            </p:spPr>
          </p:pic>
        </mc:Fallback>
      </mc:AlternateContent>
    </p:spTree>
    <p:extLst>
      <p:ext uri="{BB962C8B-B14F-4D97-AF65-F5344CB8AC3E}">
        <p14:creationId xmlns:p14="http://schemas.microsoft.com/office/powerpoint/2010/main" val="2818903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800" b="0" dirty="0">
                          <a:solidFill>
                            <a:schemeClr val="tx1"/>
                          </a:solidFill>
                        </a:rPr>
                        <a:t>u1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800" dirty="0"/>
                        <a:t>u2</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P1</a:t>
                      </a:r>
                    </a:p>
                  </a:txBody>
                  <a:tcPr/>
                </a:tc>
                <a:tc>
                  <a:txBody>
                    <a:bodyPr/>
                    <a:lstStyle/>
                    <a:p>
                      <a:r>
                        <a:rPr lang="pt-BR" dirty="0"/>
                        <a:t>P2</a:t>
                      </a:r>
                    </a:p>
                  </a:txBody>
                  <a:tcPr/>
                </a:tc>
                <a:tc>
                  <a:txBody>
                    <a:bodyPr/>
                    <a:lstStyle/>
                    <a:p>
                      <a:r>
                        <a:rPr lang="pt-BR" dirty="0"/>
                        <a:t>P3</a:t>
                      </a:r>
                    </a:p>
                  </a:txBody>
                  <a:tcPr/>
                </a:tc>
                <a:extLst>
                  <a:ext uri="{0D108BD9-81ED-4DB2-BD59-A6C34878D82A}">
                    <a16:rowId xmlns:a16="http://schemas.microsoft.com/office/drawing/2014/main" val="150134949"/>
                  </a:ext>
                </a:extLst>
              </a:tr>
            </a:tbl>
          </a:graphicData>
        </a:graphic>
      </p:graphicFrame>
      <p:sp>
        <p:nvSpPr>
          <p:cNvPr id="9" name="CaixaDeTexto 8">
            <a:extLst>
              <a:ext uri="{FF2B5EF4-FFF2-40B4-BE49-F238E27FC236}">
                <a16:creationId xmlns:a16="http://schemas.microsoft.com/office/drawing/2014/main" id="{AB4984F4-5296-9A5A-316A-8F9872D7C10C}"/>
              </a:ext>
            </a:extLst>
          </p:cNvPr>
          <p:cNvSpPr txBox="1"/>
          <p:nvPr/>
        </p:nvSpPr>
        <p:spPr>
          <a:xfrm>
            <a:off x="181535" y="2571750"/>
            <a:ext cx="3590365" cy="954107"/>
          </a:xfrm>
          <a:prstGeom prst="rect">
            <a:avLst/>
          </a:prstGeom>
          <a:noFill/>
        </p:spPr>
        <p:txBody>
          <a:bodyPr wrap="square" rtlCol="0">
            <a:spAutoFit/>
          </a:bodyPr>
          <a:lstStyle/>
          <a:p>
            <a:r>
              <a:rPr lang="pt-BR" sz="1400" dirty="0"/>
              <a:t>Iremos chutar os valores de </a:t>
            </a:r>
            <a:r>
              <a:rPr lang="pt-BR" sz="1400" dirty="0" err="1"/>
              <a:t>u’s</a:t>
            </a:r>
            <a:r>
              <a:rPr lang="pt-BR" sz="1400" dirty="0"/>
              <a:t> (vamos supor 1 para facilitar)</a:t>
            </a:r>
          </a:p>
          <a:p>
            <a:r>
              <a:rPr lang="pt-BR" sz="1400" dirty="0"/>
              <a:t>Multiplicar as matrizes, teremos o seguinte sistema:</a:t>
            </a:r>
          </a:p>
        </p:txBody>
      </p:sp>
      <p:pic>
        <p:nvPicPr>
          <p:cNvPr id="13" name="Imagem 12">
            <a:extLst>
              <a:ext uri="{FF2B5EF4-FFF2-40B4-BE49-F238E27FC236}">
                <a16:creationId xmlns:a16="http://schemas.microsoft.com/office/drawing/2014/main" id="{6BEF83BD-DFC0-F568-A985-E9DB3A8966E0}"/>
              </a:ext>
            </a:extLst>
          </p:cNvPr>
          <p:cNvPicPr>
            <a:picLocks noChangeAspect="1"/>
          </p:cNvPicPr>
          <p:nvPr/>
        </p:nvPicPr>
        <p:blipFill>
          <a:blip r:embed="rId2"/>
          <a:stretch>
            <a:fillRect/>
          </a:stretch>
        </p:blipFill>
        <p:spPr>
          <a:xfrm>
            <a:off x="443754" y="3623588"/>
            <a:ext cx="2402618" cy="1028844"/>
          </a:xfrm>
          <a:prstGeom prst="rect">
            <a:avLst/>
          </a:prstGeom>
        </p:spPr>
      </p:pic>
      <p:pic>
        <p:nvPicPr>
          <p:cNvPr id="15" name="Imagem 14">
            <a:extLst>
              <a:ext uri="{FF2B5EF4-FFF2-40B4-BE49-F238E27FC236}">
                <a16:creationId xmlns:a16="http://schemas.microsoft.com/office/drawing/2014/main" id="{2F9D7699-A84F-24E0-5E8A-16A443E07FFF}"/>
              </a:ext>
            </a:extLst>
          </p:cNvPr>
          <p:cNvPicPr>
            <a:picLocks noChangeAspect="1"/>
          </p:cNvPicPr>
          <p:nvPr/>
        </p:nvPicPr>
        <p:blipFill>
          <a:blip r:embed="rId3"/>
          <a:stretch>
            <a:fillRect/>
          </a:stretch>
        </p:blipFill>
        <p:spPr>
          <a:xfrm>
            <a:off x="3136004" y="3623588"/>
            <a:ext cx="2572272" cy="761111"/>
          </a:xfrm>
          <a:prstGeom prst="rect">
            <a:avLst/>
          </a:prstGeom>
        </p:spPr>
      </p:pic>
      <p:pic>
        <p:nvPicPr>
          <p:cNvPr id="17" name="Imagem 16">
            <a:extLst>
              <a:ext uri="{FF2B5EF4-FFF2-40B4-BE49-F238E27FC236}">
                <a16:creationId xmlns:a16="http://schemas.microsoft.com/office/drawing/2014/main" id="{8885E906-B66B-F05A-70DF-8A66201192FA}"/>
              </a:ext>
            </a:extLst>
          </p:cNvPr>
          <p:cNvPicPr>
            <a:picLocks noChangeAspect="1"/>
          </p:cNvPicPr>
          <p:nvPr/>
        </p:nvPicPr>
        <p:blipFill>
          <a:blip r:embed="rId4"/>
          <a:stretch>
            <a:fillRect/>
          </a:stretch>
        </p:blipFill>
        <p:spPr>
          <a:xfrm>
            <a:off x="5992786" y="3704063"/>
            <a:ext cx="2410161" cy="600159"/>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Tinta 9">
                <a:extLst>
                  <a:ext uri="{FF2B5EF4-FFF2-40B4-BE49-F238E27FC236}">
                    <a16:creationId xmlns:a16="http://schemas.microsoft.com/office/drawing/2014/main" id="{EE6CBD7D-5D97-5EE7-BA5C-170A0F788F7A}"/>
                  </a:ext>
                </a:extLst>
              </p14:cNvPr>
              <p14:cNvContentPartPr/>
              <p14:nvPr/>
            </p14:nvContentPartPr>
            <p14:xfrm>
              <a:off x="719280" y="2700360"/>
              <a:ext cx="7224840" cy="1676880"/>
            </p14:xfrm>
          </p:contentPart>
        </mc:Choice>
        <mc:Fallback>
          <p:pic>
            <p:nvPicPr>
              <p:cNvPr id="10" name="Tinta 9">
                <a:extLst>
                  <a:ext uri="{FF2B5EF4-FFF2-40B4-BE49-F238E27FC236}">
                    <a16:creationId xmlns:a16="http://schemas.microsoft.com/office/drawing/2014/main" id="{EE6CBD7D-5D97-5EE7-BA5C-170A0F788F7A}"/>
                  </a:ext>
                </a:extLst>
              </p:cNvPr>
              <p:cNvPicPr/>
              <p:nvPr/>
            </p:nvPicPr>
            <p:blipFill>
              <a:blip r:embed="rId6"/>
              <a:stretch>
                <a:fillRect/>
              </a:stretch>
            </p:blipFill>
            <p:spPr>
              <a:xfrm>
                <a:off x="709920" y="2691000"/>
                <a:ext cx="7243560" cy="1695600"/>
              </a:xfrm>
              <a:prstGeom prst="rect">
                <a:avLst/>
              </a:prstGeom>
            </p:spPr>
          </p:pic>
        </mc:Fallback>
      </mc:AlternateContent>
    </p:spTree>
    <p:extLst>
      <p:ext uri="{BB962C8B-B14F-4D97-AF65-F5344CB8AC3E}">
        <p14:creationId xmlns:p14="http://schemas.microsoft.com/office/powerpoint/2010/main" val="27686227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800" b="0" dirty="0">
                          <a:solidFill>
                            <a:schemeClr val="tx1"/>
                          </a:solidFill>
                        </a:rPr>
                        <a:t>u1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800" dirty="0"/>
                        <a:t>u2</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extLst>
              <p:ext uri="{D42A27DB-BD31-4B8C-83A1-F6EECF244321}">
                <p14:modId xmlns:p14="http://schemas.microsoft.com/office/powerpoint/2010/main" val="344428213"/>
              </p:ext>
            </p:extLst>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0.78</a:t>
                      </a:r>
                    </a:p>
                  </a:txBody>
                  <a:tcPr/>
                </a:tc>
                <a:tc>
                  <a:txBody>
                    <a:bodyPr/>
                    <a:lstStyle/>
                    <a:p>
                      <a:r>
                        <a:rPr lang="pt-BR" dirty="0"/>
                        <a:t>2.5431</a:t>
                      </a:r>
                    </a:p>
                  </a:txBody>
                  <a:tcPr/>
                </a:tc>
                <a:tc>
                  <a:txBody>
                    <a:bodyPr/>
                    <a:lstStyle/>
                    <a:p>
                      <a:r>
                        <a:rPr lang="pt-BR" dirty="0"/>
                        <a:t>4.7999</a:t>
                      </a:r>
                    </a:p>
                  </a:txBody>
                  <a:tcPr/>
                </a:tc>
                <a:extLst>
                  <a:ext uri="{0D108BD9-81ED-4DB2-BD59-A6C34878D82A}">
                    <a16:rowId xmlns:a16="http://schemas.microsoft.com/office/drawing/2014/main" val="150134949"/>
                  </a:ext>
                </a:extLst>
              </a:tr>
            </a:tbl>
          </a:graphicData>
        </a:graphic>
      </p:graphicFrame>
      <p:sp>
        <p:nvSpPr>
          <p:cNvPr id="9" name="CaixaDeTexto 8">
            <a:extLst>
              <a:ext uri="{FF2B5EF4-FFF2-40B4-BE49-F238E27FC236}">
                <a16:creationId xmlns:a16="http://schemas.microsoft.com/office/drawing/2014/main" id="{AB4984F4-5296-9A5A-316A-8F9872D7C10C}"/>
              </a:ext>
            </a:extLst>
          </p:cNvPr>
          <p:cNvSpPr txBox="1"/>
          <p:nvPr/>
        </p:nvSpPr>
        <p:spPr>
          <a:xfrm>
            <a:off x="181535" y="2571750"/>
            <a:ext cx="3590365" cy="523220"/>
          </a:xfrm>
          <a:prstGeom prst="rect">
            <a:avLst/>
          </a:prstGeom>
          <a:noFill/>
        </p:spPr>
        <p:txBody>
          <a:bodyPr wrap="square" rtlCol="0">
            <a:spAutoFit/>
          </a:bodyPr>
          <a:lstStyle/>
          <a:p>
            <a:r>
              <a:rPr lang="pt-BR" sz="1400" dirty="0"/>
              <a:t>Agora, iremos manter U fixo e multiplicar pelo P que calculamos.</a:t>
            </a:r>
          </a:p>
        </p:txBody>
      </p:sp>
    </p:spTree>
    <p:extLst>
      <p:ext uri="{BB962C8B-B14F-4D97-AF65-F5344CB8AC3E}">
        <p14:creationId xmlns:p14="http://schemas.microsoft.com/office/powerpoint/2010/main" val="2415721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Recomendações Não Personalizadas </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pic>
        <p:nvPicPr>
          <p:cNvPr id="3" name="Imagem 2">
            <a:extLst>
              <a:ext uri="{FF2B5EF4-FFF2-40B4-BE49-F238E27FC236}">
                <a16:creationId xmlns:a16="http://schemas.microsoft.com/office/drawing/2014/main" id="{40A6063F-0D6C-53E1-58BA-BCF05F9A9D53}"/>
              </a:ext>
            </a:extLst>
          </p:cNvPr>
          <p:cNvPicPr>
            <a:picLocks noChangeAspect="1"/>
          </p:cNvPicPr>
          <p:nvPr/>
        </p:nvPicPr>
        <p:blipFill>
          <a:blip r:embed="rId4"/>
          <a:stretch>
            <a:fillRect/>
          </a:stretch>
        </p:blipFill>
        <p:spPr>
          <a:xfrm>
            <a:off x="4167173" y="850851"/>
            <a:ext cx="2764786" cy="1499347"/>
          </a:xfrm>
          <a:prstGeom prst="rect">
            <a:avLst/>
          </a:prstGeom>
        </p:spPr>
      </p:pic>
      <p:sp>
        <p:nvSpPr>
          <p:cNvPr id="8" name="CaixaDeTexto 7">
            <a:extLst>
              <a:ext uri="{FF2B5EF4-FFF2-40B4-BE49-F238E27FC236}">
                <a16:creationId xmlns:a16="http://schemas.microsoft.com/office/drawing/2014/main" id="{B5F1C4E2-236B-F849-8A3E-F9A719AA2B9D}"/>
              </a:ext>
            </a:extLst>
          </p:cNvPr>
          <p:cNvSpPr txBox="1"/>
          <p:nvPr/>
        </p:nvSpPr>
        <p:spPr>
          <a:xfrm>
            <a:off x="121023" y="1216958"/>
            <a:ext cx="4182035" cy="1384995"/>
          </a:xfrm>
          <a:prstGeom prst="rect">
            <a:avLst/>
          </a:prstGeom>
          <a:noFill/>
        </p:spPr>
        <p:txBody>
          <a:bodyPr wrap="square" rtlCol="0">
            <a:spAutoFit/>
          </a:bodyPr>
          <a:lstStyle/>
          <a:p>
            <a:endParaRPr lang="pt-BR" sz="1400" dirty="0"/>
          </a:p>
          <a:p>
            <a:pPr marL="285750" indent="-285750">
              <a:buFont typeface="Wingdings" panose="05000000000000000000" pitchFamily="2" charset="2"/>
              <a:buChar char="Ø"/>
            </a:pPr>
            <a:r>
              <a:rPr lang="pt-BR" sz="1400" b="0" i="0" dirty="0">
                <a:solidFill>
                  <a:srgbClr val="252525"/>
                </a:solidFill>
                <a:effectLst/>
                <a:ea typeface="Roboto" panose="02000000000000000000" pitchFamily="2" charset="0"/>
                <a:cs typeface="Roboto" panose="02000000000000000000" pitchFamily="2" charset="0"/>
              </a:rPr>
              <a:t>Itens comprados com mais frequência juntos</a:t>
            </a:r>
          </a:p>
          <a:p>
            <a:pPr marL="285750" indent="-285750">
              <a:buFont typeface="Wingdings" panose="05000000000000000000" pitchFamily="2" charset="2"/>
              <a:buChar char="Ø"/>
            </a:pPr>
            <a:endParaRPr lang="pt-BR" sz="1400" b="0" i="0" dirty="0">
              <a:solidFill>
                <a:srgbClr val="252525"/>
              </a:solidFill>
              <a:effectLst/>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mais populares</a:t>
            </a:r>
          </a:p>
          <a:p>
            <a:pPr marL="285750" indent="-285750">
              <a:buFont typeface="Wingdings" panose="05000000000000000000" pitchFamily="2" charset="2"/>
              <a:buChar char="Ø"/>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com uma grande promoção.</a:t>
            </a:r>
          </a:p>
        </p:txBody>
      </p:sp>
      <p:sp>
        <p:nvSpPr>
          <p:cNvPr id="4" name="CaixaDeTexto 3">
            <a:extLst>
              <a:ext uri="{FF2B5EF4-FFF2-40B4-BE49-F238E27FC236}">
                <a16:creationId xmlns:a16="http://schemas.microsoft.com/office/drawing/2014/main" id="{1CBB4234-B09E-3CE5-F10F-BFF3FF703178}"/>
              </a:ext>
            </a:extLst>
          </p:cNvPr>
          <p:cNvSpPr txBox="1"/>
          <p:nvPr/>
        </p:nvSpPr>
        <p:spPr>
          <a:xfrm>
            <a:off x="197975" y="847626"/>
            <a:ext cx="4572000" cy="369332"/>
          </a:xfrm>
          <a:prstGeom prst="rect">
            <a:avLst/>
          </a:prstGeom>
          <a:noFill/>
        </p:spPr>
        <p:txBody>
          <a:bodyPr wrap="square">
            <a:spAutoFit/>
          </a:bodyPr>
          <a:lstStyle/>
          <a:p>
            <a:r>
              <a:rPr lang="pt-BR" sz="1800" dirty="0"/>
              <a:t>São feitas para todos os usuários.</a:t>
            </a:r>
          </a:p>
        </p:txBody>
      </p:sp>
      <p:pic>
        <p:nvPicPr>
          <p:cNvPr id="2" name="Imagem 1">
            <a:extLst>
              <a:ext uri="{FF2B5EF4-FFF2-40B4-BE49-F238E27FC236}">
                <a16:creationId xmlns:a16="http://schemas.microsoft.com/office/drawing/2014/main" id="{5079E136-F809-F978-387F-CD50688434FA}"/>
              </a:ext>
            </a:extLst>
          </p:cNvPr>
          <p:cNvPicPr>
            <a:picLocks noChangeAspect="1"/>
          </p:cNvPicPr>
          <p:nvPr/>
        </p:nvPicPr>
        <p:blipFill>
          <a:blip r:embed="rId5"/>
          <a:stretch>
            <a:fillRect/>
          </a:stretch>
        </p:blipFill>
        <p:spPr>
          <a:xfrm>
            <a:off x="4167173" y="2841017"/>
            <a:ext cx="4782644" cy="1636168"/>
          </a:xfrm>
          <a:prstGeom prst="rect">
            <a:avLst/>
          </a:prstGeom>
        </p:spPr>
      </p:pic>
    </p:spTree>
    <p:extLst>
      <p:ext uri="{BB962C8B-B14F-4D97-AF65-F5344CB8AC3E}">
        <p14:creationId xmlns:p14="http://schemas.microsoft.com/office/powerpoint/2010/main" val="35573227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800" b="0" dirty="0">
                          <a:solidFill>
                            <a:schemeClr val="tx1"/>
                          </a:solidFill>
                        </a:rPr>
                        <a:t>u1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800" dirty="0"/>
                        <a:t>u2</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0.78</a:t>
                      </a:r>
                    </a:p>
                  </a:txBody>
                  <a:tcPr/>
                </a:tc>
                <a:tc>
                  <a:txBody>
                    <a:bodyPr/>
                    <a:lstStyle/>
                    <a:p>
                      <a:r>
                        <a:rPr lang="pt-BR" dirty="0"/>
                        <a:t>2.5431</a:t>
                      </a:r>
                    </a:p>
                  </a:txBody>
                  <a:tcPr/>
                </a:tc>
                <a:tc>
                  <a:txBody>
                    <a:bodyPr/>
                    <a:lstStyle/>
                    <a:p>
                      <a:r>
                        <a:rPr lang="pt-BR" dirty="0"/>
                        <a:t>4.7999</a:t>
                      </a:r>
                    </a:p>
                  </a:txBody>
                  <a:tcPr/>
                </a:tc>
                <a:extLst>
                  <a:ext uri="{0D108BD9-81ED-4DB2-BD59-A6C34878D82A}">
                    <a16:rowId xmlns:a16="http://schemas.microsoft.com/office/drawing/2014/main" val="150134949"/>
                  </a:ext>
                </a:extLst>
              </a:tr>
            </a:tbl>
          </a:graphicData>
        </a:graphic>
      </p:graphicFrame>
      <p:sp>
        <p:nvSpPr>
          <p:cNvPr id="9" name="CaixaDeTexto 8">
            <a:extLst>
              <a:ext uri="{FF2B5EF4-FFF2-40B4-BE49-F238E27FC236}">
                <a16:creationId xmlns:a16="http://schemas.microsoft.com/office/drawing/2014/main" id="{AB4984F4-5296-9A5A-316A-8F9872D7C10C}"/>
              </a:ext>
            </a:extLst>
          </p:cNvPr>
          <p:cNvSpPr txBox="1"/>
          <p:nvPr/>
        </p:nvSpPr>
        <p:spPr>
          <a:xfrm>
            <a:off x="181535" y="2571750"/>
            <a:ext cx="3590365" cy="523220"/>
          </a:xfrm>
          <a:prstGeom prst="rect">
            <a:avLst/>
          </a:prstGeom>
          <a:noFill/>
        </p:spPr>
        <p:txBody>
          <a:bodyPr wrap="square" rtlCol="0">
            <a:spAutoFit/>
          </a:bodyPr>
          <a:lstStyle/>
          <a:p>
            <a:r>
              <a:rPr lang="pt-BR" sz="1400" dirty="0"/>
              <a:t>Agora, iremos manter U fixo e multiplicar pelo P que calculamos.</a:t>
            </a:r>
          </a:p>
        </p:txBody>
      </p:sp>
      <p:pic>
        <p:nvPicPr>
          <p:cNvPr id="11" name="Imagem 10">
            <a:extLst>
              <a:ext uri="{FF2B5EF4-FFF2-40B4-BE49-F238E27FC236}">
                <a16:creationId xmlns:a16="http://schemas.microsoft.com/office/drawing/2014/main" id="{791FFF6D-ACD1-81C4-7E4D-5FEED086A6E5}"/>
              </a:ext>
            </a:extLst>
          </p:cNvPr>
          <p:cNvPicPr>
            <a:picLocks noChangeAspect="1"/>
          </p:cNvPicPr>
          <p:nvPr/>
        </p:nvPicPr>
        <p:blipFill>
          <a:blip r:embed="rId2"/>
          <a:stretch>
            <a:fillRect/>
          </a:stretch>
        </p:blipFill>
        <p:spPr>
          <a:xfrm>
            <a:off x="413537" y="3328058"/>
            <a:ext cx="3477110" cy="1257475"/>
          </a:xfrm>
          <a:prstGeom prst="rect">
            <a:avLst/>
          </a:prstGeom>
        </p:spPr>
      </p:pic>
      <p:pic>
        <p:nvPicPr>
          <p:cNvPr id="14" name="Imagem 13">
            <a:extLst>
              <a:ext uri="{FF2B5EF4-FFF2-40B4-BE49-F238E27FC236}">
                <a16:creationId xmlns:a16="http://schemas.microsoft.com/office/drawing/2014/main" id="{6C4E795C-6C08-3D5E-8FBE-95026E3C130F}"/>
              </a:ext>
            </a:extLst>
          </p:cNvPr>
          <p:cNvPicPr>
            <a:picLocks noChangeAspect="1"/>
          </p:cNvPicPr>
          <p:nvPr/>
        </p:nvPicPr>
        <p:blipFill>
          <a:blip r:embed="rId3"/>
          <a:stretch>
            <a:fillRect/>
          </a:stretch>
        </p:blipFill>
        <p:spPr>
          <a:xfrm>
            <a:off x="4588638" y="2874473"/>
            <a:ext cx="3343742" cy="533474"/>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Tinta 11">
                <a:extLst>
                  <a:ext uri="{FF2B5EF4-FFF2-40B4-BE49-F238E27FC236}">
                    <a16:creationId xmlns:a16="http://schemas.microsoft.com/office/drawing/2014/main" id="{263E44A4-C608-A102-AAD7-0581FDDC05E0}"/>
                  </a:ext>
                </a:extLst>
              </p14:cNvPr>
              <p14:cNvContentPartPr/>
              <p14:nvPr/>
            </p14:nvContentPartPr>
            <p14:xfrm>
              <a:off x="4191120" y="1185840"/>
              <a:ext cx="3819600" cy="3524760"/>
            </p14:xfrm>
          </p:contentPart>
        </mc:Choice>
        <mc:Fallback>
          <p:pic>
            <p:nvPicPr>
              <p:cNvPr id="12" name="Tinta 11">
                <a:extLst>
                  <a:ext uri="{FF2B5EF4-FFF2-40B4-BE49-F238E27FC236}">
                    <a16:creationId xmlns:a16="http://schemas.microsoft.com/office/drawing/2014/main" id="{263E44A4-C608-A102-AAD7-0581FDDC05E0}"/>
                  </a:ext>
                </a:extLst>
              </p:cNvPr>
              <p:cNvPicPr/>
              <p:nvPr/>
            </p:nvPicPr>
            <p:blipFill>
              <a:blip r:embed="rId5"/>
              <a:stretch>
                <a:fillRect/>
              </a:stretch>
            </p:blipFill>
            <p:spPr>
              <a:xfrm>
                <a:off x="4181760" y="1176480"/>
                <a:ext cx="3838320" cy="3543480"/>
              </a:xfrm>
              <a:prstGeom prst="rect">
                <a:avLst/>
              </a:prstGeom>
            </p:spPr>
          </p:pic>
        </mc:Fallback>
      </mc:AlternateContent>
    </p:spTree>
    <p:extLst>
      <p:ext uri="{BB962C8B-B14F-4D97-AF65-F5344CB8AC3E}">
        <p14:creationId xmlns:p14="http://schemas.microsoft.com/office/powerpoint/2010/main" val="35575847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Exemplo Prático</a:t>
            </a:r>
            <a:endParaRPr lang="pt-BR" dirty="0"/>
          </a:p>
        </p:txBody>
      </p:sp>
      <p:graphicFrame>
        <p:nvGraphicFramePr>
          <p:cNvPr id="4" name="Tabela 6">
            <a:extLst>
              <a:ext uri="{FF2B5EF4-FFF2-40B4-BE49-F238E27FC236}">
                <a16:creationId xmlns:a16="http://schemas.microsoft.com/office/drawing/2014/main" id="{B1670FD9-DC3B-3906-0FE8-8C7B3706AD8B}"/>
              </a:ext>
            </a:extLst>
          </p:cNvPr>
          <p:cNvGraphicFramePr>
            <a:graphicFrameLocks noGrp="1"/>
          </p:cNvGraphicFramePr>
          <p:nvPr/>
        </p:nvGraphicFramePr>
        <p:xfrm>
          <a:off x="679009" y="1264024"/>
          <a:ext cx="3211638" cy="959598"/>
        </p:xfrm>
        <a:graphic>
          <a:graphicData uri="http://schemas.openxmlformats.org/drawingml/2006/table">
            <a:tbl>
              <a:tblPr firstRow="1" bandRow="1">
                <a:tableStyleId>{073A0DAA-6AF3-43AB-8588-CEC1D06C72B9}</a:tableStyleId>
              </a:tblPr>
              <a:tblGrid>
                <a:gridCol w="1070546">
                  <a:extLst>
                    <a:ext uri="{9D8B030D-6E8A-4147-A177-3AD203B41FA5}">
                      <a16:colId xmlns:a16="http://schemas.microsoft.com/office/drawing/2014/main" val="1294891110"/>
                    </a:ext>
                  </a:extLst>
                </a:gridCol>
                <a:gridCol w="1070546">
                  <a:extLst>
                    <a:ext uri="{9D8B030D-6E8A-4147-A177-3AD203B41FA5}">
                      <a16:colId xmlns:a16="http://schemas.microsoft.com/office/drawing/2014/main" val="4241837191"/>
                    </a:ext>
                  </a:extLst>
                </a:gridCol>
                <a:gridCol w="1070546">
                  <a:extLst>
                    <a:ext uri="{9D8B030D-6E8A-4147-A177-3AD203B41FA5}">
                      <a16:colId xmlns:a16="http://schemas.microsoft.com/office/drawing/2014/main" val="1758979367"/>
                    </a:ext>
                  </a:extLst>
                </a:gridCol>
              </a:tblGrid>
              <a:tr h="479799">
                <a:tc>
                  <a:txBody>
                    <a:bodyPr/>
                    <a:lstStyle/>
                    <a:p>
                      <a:r>
                        <a:rPr lang="pt-BR" b="0" dirty="0">
                          <a:solidFill>
                            <a:schemeClr val="tx1"/>
                          </a:solidFill>
                        </a:rPr>
                        <a:t>0.5</a:t>
                      </a:r>
                    </a:p>
                  </a:txBody>
                  <a:tcPr>
                    <a:solidFill>
                      <a:schemeClr val="bg2">
                        <a:lumMod val="90000"/>
                      </a:schemeClr>
                    </a:solidFill>
                  </a:tcPr>
                </a:tc>
                <a:tc>
                  <a:txBody>
                    <a:bodyPr/>
                    <a:lstStyle/>
                    <a:p>
                      <a:r>
                        <a:rPr lang="pt-BR" b="0" dirty="0">
                          <a:solidFill>
                            <a:schemeClr val="tx1"/>
                          </a:solidFill>
                        </a:rPr>
                        <a:t>?</a:t>
                      </a:r>
                    </a:p>
                  </a:txBody>
                  <a:tcPr>
                    <a:solidFill>
                      <a:schemeClr val="bg2">
                        <a:lumMod val="90000"/>
                      </a:schemeClr>
                    </a:solidFill>
                  </a:tcPr>
                </a:tc>
                <a:tc>
                  <a:txBody>
                    <a:bodyPr/>
                    <a:lstStyle/>
                    <a:p>
                      <a:r>
                        <a:rPr lang="pt-BR" b="0" dirty="0">
                          <a:solidFill>
                            <a:schemeClr val="tx1"/>
                          </a:solidFill>
                        </a:rPr>
                        <a:t>4</a:t>
                      </a:r>
                    </a:p>
                  </a:txBody>
                  <a:tcPr>
                    <a:solidFill>
                      <a:schemeClr val="bg2">
                        <a:lumMod val="90000"/>
                      </a:schemeClr>
                    </a:solidFill>
                  </a:tcPr>
                </a:tc>
                <a:extLst>
                  <a:ext uri="{0D108BD9-81ED-4DB2-BD59-A6C34878D82A}">
                    <a16:rowId xmlns:a16="http://schemas.microsoft.com/office/drawing/2014/main" val="2464901602"/>
                  </a:ext>
                </a:extLst>
              </a:tr>
              <a:tr h="479799">
                <a:tc>
                  <a:txBody>
                    <a:bodyPr/>
                    <a:lstStyle/>
                    <a:p>
                      <a:r>
                        <a:rPr lang="pt-BR" dirty="0"/>
                        <a:t>1</a:t>
                      </a:r>
                    </a:p>
                  </a:txBody>
                  <a:tcPr/>
                </a:tc>
                <a:tc>
                  <a:txBody>
                    <a:bodyPr/>
                    <a:lstStyle/>
                    <a:p>
                      <a:r>
                        <a:rPr lang="pt-BR" dirty="0"/>
                        <a:t>3</a:t>
                      </a:r>
                    </a:p>
                  </a:txBody>
                  <a:tcPr/>
                </a:tc>
                <a:tc>
                  <a:txBody>
                    <a:bodyPr/>
                    <a:lstStyle/>
                    <a:p>
                      <a:r>
                        <a:rPr lang="pt-BR" dirty="0"/>
                        <a:t>5</a:t>
                      </a:r>
                    </a:p>
                  </a:txBody>
                  <a:tcPr/>
                </a:tc>
                <a:extLst>
                  <a:ext uri="{0D108BD9-81ED-4DB2-BD59-A6C34878D82A}">
                    <a16:rowId xmlns:a16="http://schemas.microsoft.com/office/drawing/2014/main" val="450595942"/>
                  </a:ext>
                </a:extLst>
              </a:tr>
            </a:tbl>
          </a:graphicData>
        </a:graphic>
      </p:graphicFrame>
      <p:sp>
        <p:nvSpPr>
          <p:cNvPr id="7" name="CaixaDeTexto 6">
            <a:extLst>
              <a:ext uri="{FF2B5EF4-FFF2-40B4-BE49-F238E27FC236}">
                <a16:creationId xmlns:a16="http://schemas.microsoft.com/office/drawing/2014/main" id="{F7E150E0-D261-987D-A049-1F62692F9211}"/>
              </a:ext>
            </a:extLst>
          </p:cNvPr>
          <p:cNvSpPr txBox="1"/>
          <p:nvPr/>
        </p:nvSpPr>
        <p:spPr>
          <a:xfrm>
            <a:off x="87406" y="1264024"/>
            <a:ext cx="712694" cy="954107"/>
          </a:xfrm>
          <a:prstGeom prst="rect">
            <a:avLst/>
          </a:prstGeom>
          <a:noFill/>
        </p:spPr>
        <p:txBody>
          <a:bodyPr wrap="square" rtlCol="0">
            <a:spAutoFit/>
          </a:bodyPr>
          <a:lstStyle/>
          <a:p>
            <a:r>
              <a:rPr lang="pt-BR" sz="1400" dirty="0"/>
              <a:t>User 1</a:t>
            </a:r>
          </a:p>
          <a:p>
            <a:endParaRPr lang="pt-BR" sz="1400" dirty="0"/>
          </a:p>
          <a:p>
            <a:endParaRPr lang="pt-BR" sz="1400" dirty="0"/>
          </a:p>
          <a:p>
            <a:r>
              <a:rPr lang="pt-BR" sz="1400" dirty="0"/>
              <a:t>User 2</a:t>
            </a:r>
          </a:p>
        </p:txBody>
      </p:sp>
      <p:sp>
        <p:nvSpPr>
          <p:cNvPr id="5" name="Igual a 4">
            <a:extLst>
              <a:ext uri="{FF2B5EF4-FFF2-40B4-BE49-F238E27FC236}">
                <a16:creationId xmlns:a16="http://schemas.microsoft.com/office/drawing/2014/main" id="{FB65BFDD-1E6D-F58D-26BD-19C34BE9850B}"/>
              </a:ext>
            </a:extLst>
          </p:cNvPr>
          <p:cNvSpPr/>
          <p:nvPr/>
        </p:nvSpPr>
        <p:spPr>
          <a:xfrm>
            <a:off x="4146073" y="1539688"/>
            <a:ext cx="336177" cy="36979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chemeClr val="tx1"/>
              </a:solidFill>
            </a:endParaRPr>
          </a:p>
        </p:txBody>
      </p:sp>
      <p:graphicFrame>
        <p:nvGraphicFramePr>
          <p:cNvPr id="6" name="Tabela 7">
            <a:extLst>
              <a:ext uri="{FF2B5EF4-FFF2-40B4-BE49-F238E27FC236}">
                <a16:creationId xmlns:a16="http://schemas.microsoft.com/office/drawing/2014/main" id="{0D0F7128-4386-7E3C-8779-68061D1F9711}"/>
              </a:ext>
            </a:extLst>
          </p:cNvPr>
          <p:cNvGraphicFramePr>
            <a:graphicFrameLocks noGrp="1"/>
          </p:cNvGraphicFramePr>
          <p:nvPr/>
        </p:nvGraphicFramePr>
        <p:xfrm>
          <a:off x="4588638" y="1264024"/>
          <a:ext cx="298076" cy="954106"/>
        </p:xfrm>
        <a:graphic>
          <a:graphicData uri="http://schemas.openxmlformats.org/drawingml/2006/table">
            <a:tbl>
              <a:tblPr firstRow="1" bandRow="1">
                <a:tableStyleId>{073A0DAA-6AF3-43AB-8588-CEC1D06C72B9}</a:tableStyleId>
              </a:tblPr>
              <a:tblGrid>
                <a:gridCol w="298076">
                  <a:extLst>
                    <a:ext uri="{9D8B030D-6E8A-4147-A177-3AD203B41FA5}">
                      <a16:colId xmlns:a16="http://schemas.microsoft.com/office/drawing/2014/main" val="81735905"/>
                    </a:ext>
                  </a:extLst>
                </a:gridCol>
              </a:tblGrid>
              <a:tr h="477053">
                <a:tc>
                  <a:txBody>
                    <a:bodyPr/>
                    <a:lstStyle/>
                    <a:p>
                      <a:r>
                        <a:rPr lang="pt-BR" sz="800" b="0" dirty="0">
                          <a:solidFill>
                            <a:schemeClr val="tx1"/>
                          </a:solidFill>
                        </a:rPr>
                        <a:t>u1</a:t>
                      </a:r>
                    </a:p>
                  </a:txBody>
                  <a:tcPr>
                    <a:solidFill>
                      <a:schemeClr val="bg2">
                        <a:lumMod val="90000"/>
                      </a:schemeClr>
                    </a:solidFill>
                  </a:tcPr>
                </a:tc>
                <a:extLst>
                  <a:ext uri="{0D108BD9-81ED-4DB2-BD59-A6C34878D82A}">
                    <a16:rowId xmlns:a16="http://schemas.microsoft.com/office/drawing/2014/main" val="1853810434"/>
                  </a:ext>
                </a:extLst>
              </a:tr>
              <a:tr h="477053">
                <a:tc>
                  <a:txBody>
                    <a:bodyPr/>
                    <a:lstStyle/>
                    <a:p>
                      <a:r>
                        <a:rPr lang="pt-BR" sz="800" dirty="0"/>
                        <a:t>u2</a:t>
                      </a:r>
                    </a:p>
                  </a:txBody>
                  <a:tcPr/>
                </a:tc>
                <a:extLst>
                  <a:ext uri="{0D108BD9-81ED-4DB2-BD59-A6C34878D82A}">
                    <a16:rowId xmlns:a16="http://schemas.microsoft.com/office/drawing/2014/main" val="3619481444"/>
                  </a:ext>
                </a:extLst>
              </a:tr>
            </a:tbl>
          </a:graphicData>
        </a:graphic>
      </p:graphicFrame>
      <p:graphicFrame>
        <p:nvGraphicFramePr>
          <p:cNvPr id="8" name="Tabela 8">
            <a:extLst>
              <a:ext uri="{FF2B5EF4-FFF2-40B4-BE49-F238E27FC236}">
                <a16:creationId xmlns:a16="http://schemas.microsoft.com/office/drawing/2014/main" id="{5FA3C43A-7DE8-799A-2A75-FA47F5B04BD8}"/>
              </a:ext>
            </a:extLst>
          </p:cNvPr>
          <p:cNvGraphicFramePr>
            <a:graphicFrameLocks noGrp="1"/>
          </p:cNvGraphicFramePr>
          <p:nvPr/>
        </p:nvGraphicFramePr>
        <p:xfrm>
          <a:off x="4993102" y="1265892"/>
          <a:ext cx="1999368" cy="361202"/>
        </p:xfrm>
        <a:graphic>
          <a:graphicData uri="http://schemas.openxmlformats.org/drawingml/2006/table">
            <a:tbl>
              <a:tblPr firstRow="1" bandRow="1">
                <a:tableStyleId>{073A0DAA-6AF3-43AB-8588-CEC1D06C72B9}</a:tableStyleId>
              </a:tblPr>
              <a:tblGrid>
                <a:gridCol w="666456">
                  <a:extLst>
                    <a:ext uri="{9D8B030D-6E8A-4147-A177-3AD203B41FA5}">
                      <a16:colId xmlns:a16="http://schemas.microsoft.com/office/drawing/2014/main" val="3744892048"/>
                    </a:ext>
                  </a:extLst>
                </a:gridCol>
                <a:gridCol w="666456">
                  <a:extLst>
                    <a:ext uri="{9D8B030D-6E8A-4147-A177-3AD203B41FA5}">
                      <a16:colId xmlns:a16="http://schemas.microsoft.com/office/drawing/2014/main" val="3965946869"/>
                    </a:ext>
                  </a:extLst>
                </a:gridCol>
                <a:gridCol w="666456">
                  <a:extLst>
                    <a:ext uri="{9D8B030D-6E8A-4147-A177-3AD203B41FA5}">
                      <a16:colId xmlns:a16="http://schemas.microsoft.com/office/drawing/2014/main" val="2987611243"/>
                    </a:ext>
                  </a:extLst>
                </a:gridCol>
              </a:tblGrid>
              <a:tr h="361202">
                <a:tc>
                  <a:txBody>
                    <a:bodyPr/>
                    <a:lstStyle/>
                    <a:p>
                      <a:r>
                        <a:rPr lang="pt-BR" dirty="0"/>
                        <a:t>0.78</a:t>
                      </a:r>
                    </a:p>
                  </a:txBody>
                  <a:tcPr/>
                </a:tc>
                <a:tc>
                  <a:txBody>
                    <a:bodyPr/>
                    <a:lstStyle/>
                    <a:p>
                      <a:r>
                        <a:rPr lang="pt-BR" dirty="0"/>
                        <a:t>2.5431</a:t>
                      </a:r>
                    </a:p>
                  </a:txBody>
                  <a:tcPr/>
                </a:tc>
                <a:tc>
                  <a:txBody>
                    <a:bodyPr/>
                    <a:lstStyle/>
                    <a:p>
                      <a:r>
                        <a:rPr lang="pt-BR" dirty="0"/>
                        <a:t>4.7999</a:t>
                      </a:r>
                    </a:p>
                  </a:txBody>
                  <a:tcPr/>
                </a:tc>
                <a:extLst>
                  <a:ext uri="{0D108BD9-81ED-4DB2-BD59-A6C34878D82A}">
                    <a16:rowId xmlns:a16="http://schemas.microsoft.com/office/drawing/2014/main" val="150134949"/>
                  </a:ext>
                </a:extLst>
              </a:tr>
            </a:tbl>
          </a:graphicData>
        </a:graphic>
      </p:graphicFrame>
      <p:sp>
        <p:nvSpPr>
          <p:cNvPr id="9" name="CaixaDeTexto 8">
            <a:extLst>
              <a:ext uri="{FF2B5EF4-FFF2-40B4-BE49-F238E27FC236}">
                <a16:creationId xmlns:a16="http://schemas.microsoft.com/office/drawing/2014/main" id="{AB4984F4-5296-9A5A-316A-8F9872D7C10C}"/>
              </a:ext>
            </a:extLst>
          </p:cNvPr>
          <p:cNvSpPr txBox="1"/>
          <p:nvPr/>
        </p:nvSpPr>
        <p:spPr>
          <a:xfrm>
            <a:off x="181535" y="2571750"/>
            <a:ext cx="3590365" cy="523220"/>
          </a:xfrm>
          <a:prstGeom prst="rect">
            <a:avLst/>
          </a:prstGeom>
          <a:noFill/>
        </p:spPr>
        <p:txBody>
          <a:bodyPr wrap="square" rtlCol="0">
            <a:spAutoFit/>
          </a:bodyPr>
          <a:lstStyle/>
          <a:p>
            <a:r>
              <a:rPr lang="pt-BR" sz="1400" dirty="0"/>
              <a:t>Agora, iremos manter U fixo e multiplicar pelo P que calculamos.</a:t>
            </a:r>
          </a:p>
        </p:txBody>
      </p:sp>
      <p:pic>
        <p:nvPicPr>
          <p:cNvPr id="11" name="Imagem 10">
            <a:extLst>
              <a:ext uri="{FF2B5EF4-FFF2-40B4-BE49-F238E27FC236}">
                <a16:creationId xmlns:a16="http://schemas.microsoft.com/office/drawing/2014/main" id="{791FFF6D-ACD1-81C4-7E4D-5FEED086A6E5}"/>
              </a:ext>
            </a:extLst>
          </p:cNvPr>
          <p:cNvPicPr>
            <a:picLocks noChangeAspect="1"/>
          </p:cNvPicPr>
          <p:nvPr/>
        </p:nvPicPr>
        <p:blipFill>
          <a:blip r:embed="rId2"/>
          <a:stretch>
            <a:fillRect/>
          </a:stretch>
        </p:blipFill>
        <p:spPr>
          <a:xfrm>
            <a:off x="413537" y="3328058"/>
            <a:ext cx="3477110" cy="1257475"/>
          </a:xfrm>
          <a:prstGeom prst="rect">
            <a:avLst/>
          </a:prstGeom>
        </p:spPr>
      </p:pic>
      <p:pic>
        <p:nvPicPr>
          <p:cNvPr id="14" name="Imagem 13">
            <a:extLst>
              <a:ext uri="{FF2B5EF4-FFF2-40B4-BE49-F238E27FC236}">
                <a16:creationId xmlns:a16="http://schemas.microsoft.com/office/drawing/2014/main" id="{6C4E795C-6C08-3D5E-8FBE-95026E3C130F}"/>
              </a:ext>
            </a:extLst>
          </p:cNvPr>
          <p:cNvPicPr>
            <a:picLocks noChangeAspect="1"/>
          </p:cNvPicPr>
          <p:nvPr/>
        </p:nvPicPr>
        <p:blipFill>
          <a:blip r:embed="rId3"/>
          <a:stretch>
            <a:fillRect/>
          </a:stretch>
        </p:blipFill>
        <p:spPr>
          <a:xfrm>
            <a:off x="4588638" y="2874473"/>
            <a:ext cx="3343742" cy="533474"/>
          </a:xfrm>
          <a:prstGeom prst="rect">
            <a:avLst/>
          </a:prstGeom>
        </p:spPr>
      </p:pic>
      <p:sp>
        <p:nvSpPr>
          <p:cNvPr id="10" name="CaixaDeTexto 9">
            <a:extLst>
              <a:ext uri="{FF2B5EF4-FFF2-40B4-BE49-F238E27FC236}">
                <a16:creationId xmlns:a16="http://schemas.microsoft.com/office/drawing/2014/main" id="{7E00C7BB-0233-12C9-B37C-59F8452A2AC5}"/>
              </a:ext>
            </a:extLst>
          </p:cNvPr>
          <p:cNvSpPr txBox="1"/>
          <p:nvPr/>
        </p:nvSpPr>
        <p:spPr>
          <a:xfrm>
            <a:off x="4737676" y="3623982"/>
            <a:ext cx="3868442" cy="523220"/>
          </a:xfrm>
          <a:prstGeom prst="rect">
            <a:avLst/>
          </a:prstGeom>
          <a:noFill/>
        </p:spPr>
        <p:txBody>
          <a:bodyPr wrap="square" rtlCol="0">
            <a:spAutoFit/>
          </a:bodyPr>
          <a:lstStyle/>
          <a:p>
            <a:r>
              <a:rPr lang="pt-BR" sz="1400" dirty="0"/>
              <a:t>Se multiplicarmos esses dois vetores, poderemos ver que ele se aproxima da matriz original</a:t>
            </a:r>
          </a:p>
        </p:txBody>
      </p:sp>
    </p:spTree>
    <p:extLst>
      <p:ext uri="{BB962C8B-B14F-4D97-AF65-F5344CB8AC3E}">
        <p14:creationId xmlns:p14="http://schemas.microsoft.com/office/powerpoint/2010/main" val="35586979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Ganhos com esse método</a:t>
            </a:r>
            <a:endParaRPr lang="pt-BR" dirty="0"/>
          </a:p>
        </p:txBody>
      </p:sp>
      <p:sp>
        <p:nvSpPr>
          <p:cNvPr id="7" name="CaixaDeTexto 6">
            <a:extLst>
              <a:ext uri="{FF2B5EF4-FFF2-40B4-BE49-F238E27FC236}">
                <a16:creationId xmlns:a16="http://schemas.microsoft.com/office/drawing/2014/main" id="{285BCD83-5D81-9944-0CE5-858AB6A9D36B}"/>
              </a:ext>
            </a:extLst>
          </p:cNvPr>
          <p:cNvSpPr txBox="1"/>
          <p:nvPr/>
        </p:nvSpPr>
        <p:spPr>
          <a:xfrm>
            <a:off x="188260" y="1023787"/>
            <a:ext cx="4134970"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Interpretabilidade</a:t>
            </a:r>
            <a:r>
              <a:rPr lang="pt-BR" sz="1400" dirty="0"/>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Mais rápido.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Algoritmo muito usado em empresas com muitos dados.</a:t>
            </a:r>
          </a:p>
          <a:p>
            <a:endParaRPr lang="pt-BR" sz="1400" dirty="0"/>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Itens que irão marcar valores altos nas </a:t>
            </a:r>
            <a:r>
              <a:rPr lang="pt-BR" sz="1400" dirty="0" err="1">
                <a:ea typeface="Roboto" panose="02000000000000000000" pitchFamily="2" charset="0"/>
                <a:cs typeface="Roboto" panose="02000000000000000000" pitchFamily="2" charset="0"/>
              </a:rPr>
              <a:t>features</a:t>
            </a:r>
            <a:r>
              <a:rPr lang="pt-BR" sz="1400" dirty="0">
                <a:ea typeface="Roboto" panose="02000000000000000000" pitchFamily="2" charset="0"/>
                <a:cs typeface="Roboto" panose="02000000000000000000" pitchFamily="2" charset="0"/>
              </a:rPr>
              <a:t> latentes pode ser uma boa oportunidade de negócio!</a:t>
            </a:r>
          </a:p>
          <a:p>
            <a:pPr marL="285750" indent="-285750">
              <a:buFont typeface="Arial" panose="020B0604020202020204" pitchFamily="34" charset="0"/>
              <a:buChar char="•"/>
            </a:pPr>
            <a:endParaRPr lang="pt-BR" sz="1400" dirty="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Não precisamos lidar com matriz esparsa.</a:t>
            </a:r>
          </a:p>
        </p:txBody>
      </p:sp>
    </p:spTree>
    <p:extLst>
      <p:ext uri="{BB962C8B-B14F-4D97-AF65-F5344CB8AC3E}">
        <p14:creationId xmlns:p14="http://schemas.microsoft.com/office/powerpoint/2010/main" val="21552146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Ganhos com esse método</a:t>
            </a:r>
            <a:endParaRPr lang="pt-BR" dirty="0"/>
          </a:p>
        </p:txBody>
      </p:sp>
      <p:sp>
        <p:nvSpPr>
          <p:cNvPr id="7" name="CaixaDeTexto 6">
            <a:extLst>
              <a:ext uri="{FF2B5EF4-FFF2-40B4-BE49-F238E27FC236}">
                <a16:creationId xmlns:a16="http://schemas.microsoft.com/office/drawing/2014/main" id="{285BCD83-5D81-9944-0CE5-858AB6A9D36B}"/>
              </a:ext>
            </a:extLst>
          </p:cNvPr>
          <p:cNvSpPr txBox="1"/>
          <p:nvPr/>
        </p:nvSpPr>
        <p:spPr>
          <a:xfrm>
            <a:off x="188260" y="1023787"/>
            <a:ext cx="4134970"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Interpretabilidade</a:t>
            </a:r>
            <a:r>
              <a:rPr lang="pt-BR" sz="1400" dirty="0"/>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Mais rápido.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Algoritmo muito usado em empresas com muitos dados.</a:t>
            </a:r>
          </a:p>
          <a:p>
            <a:endParaRPr lang="pt-BR" sz="1400" dirty="0"/>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Itens que irão marcar valores altos nas </a:t>
            </a:r>
            <a:r>
              <a:rPr lang="pt-BR" sz="1400" dirty="0" err="1">
                <a:ea typeface="Roboto" panose="02000000000000000000" pitchFamily="2" charset="0"/>
                <a:cs typeface="Roboto" panose="02000000000000000000" pitchFamily="2" charset="0"/>
              </a:rPr>
              <a:t>features</a:t>
            </a:r>
            <a:r>
              <a:rPr lang="pt-BR" sz="1400" dirty="0">
                <a:ea typeface="Roboto" panose="02000000000000000000" pitchFamily="2" charset="0"/>
                <a:cs typeface="Roboto" panose="02000000000000000000" pitchFamily="2" charset="0"/>
              </a:rPr>
              <a:t> latentes pode ser uma boa oportunidade de negócio!</a:t>
            </a:r>
          </a:p>
          <a:p>
            <a:pPr marL="285750" indent="-285750">
              <a:buFont typeface="Arial" panose="020B0604020202020204" pitchFamily="34" charset="0"/>
              <a:buChar char="•"/>
            </a:pPr>
            <a:endParaRPr lang="pt-BR" sz="1400" dirty="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Não precisamos lidar com matriz esparsa.</a:t>
            </a:r>
          </a:p>
        </p:txBody>
      </p:sp>
      <p:pic>
        <p:nvPicPr>
          <p:cNvPr id="6" name="Imagem 5">
            <a:extLst>
              <a:ext uri="{FF2B5EF4-FFF2-40B4-BE49-F238E27FC236}">
                <a16:creationId xmlns:a16="http://schemas.microsoft.com/office/drawing/2014/main" id="{2A430A3F-8437-FFCF-9A42-DA3431E3670E}"/>
              </a:ext>
            </a:extLst>
          </p:cNvPr>
          <p:cNvPicPr>
            <a:picLocks noChangeAspect="1"/>
          </p:cNvPicPr>
          <p:nvPr/>
        </p:nvPicPr>
        <p:blipFill>
          <a:blip r:embed="rId2"/>
          <a:stretch>
            <a:fillRect/>
          </a:stretch>
        </p:blipFill>
        <p:spPr>
          <a:xfrm>
            <a:off x="4661487" y="914524"/>
            <a:ext cx="4134970" cy="146563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Tinta 3">
                <a:extLst>
                  <a:ext uri="{FF2B5EF4-FFF2-40B4-BE49-F238E27FC236}">
                    <a16:creationId xmlns:a16="http://schemas.microsoft.com/office/drawing/2014/main" id="{457F644B-531A-D58D-5C23-FA5E49448C03}"/>
                  </a:ext>
                </a:extLst>
              </p14:cNvPr>
              <p14:cNvContentPartPr/>
              <p14:nvPr/>
            </p14:nvContentPartPr>
            <p14:xfrm>
              <a:off x="185760" y="1285920"/>
              <a:ext cx="7324920" cy="2557800"/>
            </p14:xfrm>
          </p:contentPart>
        </mc:Choice>
        <mc:Fallback>
          <p:pic>
            <p:nvPicPr>
              <p:cNvPr id="4" name="Tinta 3">
                <a:extLst>
                  <a:ext uri="{FF2B5EF4-FFF2-40B4-BE49-F238E27FC236}">
                    <a16:creationId xmlns:a16="http://schemas.microsoft.com/office/drawing/2014/main" id="{457F644B-531A-D58D-5C23-FA5E49448C03}"/>
                  </a:ext>
                </a:extLst>
              </p:cNvPr>
              <p:cNvPicPr/>
              <p:nvPr/>
            </p:nvPicPr>
            <p:blipFill>
              <a:blip r:embed="rId4"/>
              <a:stretch>
                <a:fillRect/>
              </a:stretch>
            </p:blipFill>
            <p:spPr>
              <a:xfrm>
                <a:off x="176400" y="1276560"/>
                <a:ext cx="7343640" cy="2576520"/>
              </a:xfrm>
              <a:prstGeom prst="rect">
                <a:avLst/>
              </a:prstGeom>
            </p:spPr>
          </p:pic>
        </mc:Fallback>
      </mc:AlternateContent>
    </p:spTree>
    <p:extLst>
      <p:ext uri="{BB962C8B-B14F-4D97-AF65-F5344CB8AC3E}">
        <p14:creationId xmlns:p14="http://schemas.microsoft.com/office/powerpoint/2010/main" val="17995755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Ganhos com esse método</a:t>
            </a:r>
            <a:endParaRPr lang="pt-BR" dirty="0"/>
          </a:p>
        </p:txBody>
      </p:sp>
      <p:sp>
        <p:nvSpPr>
          <p:cNvPr id="7" name="CaixaDeTexto 6">
            <a:extLst>
              <a:ext uri="{FF2B5EF4-FFF2-40B4-BE49-F238E27FC236}">
                <a16:creationId xmlns:a16="http://schemas.microsoft.com/office/drawing/2014/main" id="{285BCD83-5D81-9944-0CE5-858AB6A9D36B}"/>
              </a:ext>
            </a:extLst>
          </p:cNvPr>
          <p:cNvSpPr txBox="1"/>
          <p:nvPr/>
        </p:nvSpPr>
        <p:spPr>
          <a:xfrm>
            <a:off x="188260" y="1023787"/>
            <a:ext cx="4134970" cy="2677656"/>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Interpretabilidade</a:t>
            </a:r>
            <a:r>
              <a:rPr lang="pt-BR" sz="1400" dirty="0"/>
              <a:t>.</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Mais rápido.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Algoritmo muito usado em empresas com muitos dados.</a:t>
            </a:r>
          </a:p>
          <a:p>
            <a:endParaRPr lang="pt-BR" sz="1400" dirty="0"/>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Itens que irão marcar valores altos nas </a:t>
            </a:r>
            <a:r>
              <a:rPr lang="pt-BR" sz="1400" dirty="0" err="1">
                <a:ea typeface="Roboto" panose="02000000000000000000" pitchFamily="2" charset="0"/>
                <a:cs typeface="Roboto" panose="02000000000000000000" pitchFamily="2" charset="0"/>
              </a:rPr>
              <a:t>features</a:t>
            </a:r>
            <a:r>
              <a:rPr lang="pt-BR" sz="1400" dirty="0">
                <a:ea typeface="Roboto" panose="02000000000000000000" pitchFamily="2" charset="0"/>
                <a:cs typeface="Roboto" panose="02000000000000000000" pitchFamily="2" charset="0"/>
              </a:rPr>
              <a:t> latentes pode ser uma boa oportunidade de negócio!</a:t>
            </a:r>
          </a:p>
          <a:p>
            <a:pPr marL="285750" indent="-285750">
              <a:buFont typeface="Arial" panose="020B0604020202020204" pitchFamily="34" charset="0"/>
              <a:buChar char="•"/>
            </a:pPr>
            <a:endParaRPr lang="pt-BR" sz="1400" dirty="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dirty="0">
                <a:ea typeface="Roboto" panose="02000000000000000000" pitchFamily="2" charset="0"/>
                <a:cs typeface="Roboto" panose="02000000000000000000" pitchFamily="2" charset="0"/>
              </a:rPr>
              <a:t>Não precisamos lidar com matriz esparsa.</a:t>
            </a:r>
          </a:p>
        </p:txBody>
      </p:sp>
      <p:pic>
        <p:nvPicPr>
          <p:cNvPr id="6" name="Imagem 5">
            <a:extLst>
              <a:ext uri="{FF2B5EF4-FFF2-40B4-BE49-F238E27FC236}">
                <a16:creationId xmlns:a16="http://schemas.microsoft.com/office/drawing/2014/main" id="{2A430A3F-8437-FFCF-9A42-DA3431E3670E}"/>
              </a:ext>
            </a:extLst>
          </p:cNvPr>
          <p:cNvPicPr>
            <a:picLocks noChangeAspect="1"/>
          </p:cNvPicPr>
          <p:nvPr/>
        </p:nvPicPr>
        <p:blipFill>
          <a:blip r:embed="rId2"/>
          <a:stretch>
            <a:fillRect/>
          </a:stretch>
        </p:blipFill>
        <p:spPr>
          <a:xfrm>
            <a:off x="4661487" y="914524"/>
            <a:ext cx="4134970" cy="1465638"/>
          </a:xfrm>
          <a:prstGeom prst="rect">
            <a:avLst/>
          </a:prstGeom>
        </p:spPr>
      </p:pic>
      <p:sp>
        <p:nvSpPr>
          <p:cNvPr id="9" name="CaixaDeTexto 8">
            <a:extLst>
              <a:ext uri="{FF2B5EF4-FFF2-40B4-BE49-F238E27FC236}">
                <a16:creationId xmlns:a16="http://schemas.microsoft.com/office/drawing/2014/main" id="{C64F3674-B729-09E4-4773-B6D660CDF165}"/>
              </a:ext>
            </a:extLst>
          </p:cNvPr>
          <p:cNvSpPr txBox="1"/>
          <p:nvPr/>
        </p:nvSpPr>
        <p:spPr>
          <a:xfrm>
            <a:off x="4928347" y="2783541"/>
            <a:ext cx="2944906"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Pode ser um indicativo de itens a ser analisados e investigar seu potencial.</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Em caso de filmes, pode indicar filmes que a maioria gostou. </a:t>
            </a:r>
          </a:p>
        </p:txBody>
      </p:sp>
      <mc:AlternateContent xmlns:mc="http://schemas.openxmlformats.org/markup-compatibility/2006">
        <mc:Choice xmlns:p14="http://schemas.microsoft.com/office/powerpoint/2010/main" Requires="p14">
          <p:contentPart p14:bwMode="auto" r:id="rId3">
            <p14:nvContentPartPr>
              <p14:cNvPr id="4" name="Tinta 3">
                <a:extLst>
                  <a:ext uri="{FF2B5EF4-FFF2-40B4-BE49-F238E27FC236}">
                    <a16:creationId xmlns:a16="http://schemas.microsoft.com/office/drawing/2014/main" id="{752E6C0A-AAD3-104C-FFCD-3879D11CA069}"/>
                  </a:ext>
                </a:extLst>
              </p14:cNvPr>
              <p14:cNvContentPartPr/>
              <p14:nvPr/>
            </p14:nvContentPartPr>
            <p14:xfrm>
              <a:off x="2629080" y="1262160"/>
              <a:ext cx="9720" cy="360"/>
            </p14:xfrm>
          </p:contentPart>
        </mc:Choice>
        <mc:Fallback>
          <p:pic>
            <p:nvPicPr>
              <p:cNvPr id="4" name="Tinta 3">
                <a:extLst>
                  <a:ext uri="{FF2B5EF4-FFF2-40B4-BE49-F238E27FC236}">
                    <a16:creationId xmlns:a16="http://schemas.microsoft.com/office/drawing/2014/main" id="{752E6C0A-AAD3-104C-FFCD-3879D11CA069}"/>
                  </a:ext>
                </a:extLst>
              </p:cNvPr>
              <p:cNvPicPr/>
              <p:nvPr/>
            </p:nvPicPr>
            <p:blipFill>
              <a:blip r:embed="rId4"/>
              <a:stretch>
                <a:fillRect/>
              </a:stretch>
            </p:blipFill>
            <p:spPr>
              <a:xfrm>
                <a:off x="2619720" y="1252800"/>
                <a:ext cx="28440" cy="19080"/>
              </a:xfrm>
              <a:prstGeom prst="rect">
                <a:avLst/>
              </a:prstGeom>
            </p:spPr>
          </p:pic>
        </mc:Fallback>
      </mc:AlternateContent>
    </p:spTree>
    <p:extLst>
      <p:ext uri="{BB962C8B-B14F-4D97-AF65-F5344CB8AC3E}">
        <p14:creationId xmlns:p14="http://schemas.microsoft.com/office/powerpoint/2010/main" val="9883112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Como implementar?</a:t>
            </a:r>
            <a:endParaRPr lang="pt-BR" dirty="0"/>
          </a:p>
        </p:txBody>
      </p:sp>
      <p:pic>
        <p:nvPicPr>
          <p:cNvPr id="1026" name="Picture 2" descr="O Que é Apache Spark e Suas Vantagens">
            <a:extLst>
              <a:ext uri="{FF2B5EF4-FFF2-40B4-BE49-F238E27FC236}">
                <a16:creationId xmlns:a16="http://schemas.microsoft.com/office/drawing/2014/main" id="{FE137915-05F4-51E0-78E6-EB50D0903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876" y="191780"/>
            <a:ext cx="5062818" cy="262809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09D2BB8-1884-91CA-D5C3-D0801697BE83}"/>
              </a:ext>
            </a:extLst>
          </p:cNvPr>
          <p:cNvSpPr txBox="1"/>
          <p:nvPr/>
        </p:nvSpPr>
        <p:spPr>
          <a:xfrm>
            <a:off x="228600" y="1775012"/>
            <a:ext cx="3032312"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Iremos usar PySpark para desenvolver uma implementação com ALS.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PySpark é útil ao implementar sistemas de recomendação. </a:t>
            </a:r>
          </a:p>
        </p:txBody>
      </p:sp>
    </p:spTree>
    <p:extLst>
      <p:ext uri="{BB962C8B-B14F-4D97-AF65-F5344CB8AC3E}">
        <p14:creationId xmlns:p14="http://schemas.microsoft.com/office/powerpoint/2010/main" val="8700728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Como implementar?</a:t>
            </a:r>
            <a:endParaRPr lang="pt-BR" dirty="0"/>
          </a:p>
        </p:txBody>
      </p:sp>
      <p:pic>
        <p:nvPicPr>
          <p:cNvPr id="1026" name="Picture 2" descr="O Que é Apache Spark e Suas Vantagens">
            <a:extLst>
              <a:ext uri="{FF2B5EF4-FFF2-40B4-BE49-F238E27FC236}">
                <a16:creationId xmlns:a16="http://schemas.microsoft.com/office/drawing/2014/main" id="{FE137915-05F4-51E0-78E6-EB50D0903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876" y="191780"/>
            <a:ext cx="5062818" cy="262809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09D2BB8-1884-91CA-D5C3-D0801697BE83}"/>
              </a:ext>
            </a:extLst>
          </p:cNvPr>
          <p:cNvSpPr txBox="1"/>
          <p:nvPr/>
        </p:nvSpPr>
        <p:spPr>
          <a:xfrm>
            <a:off x="228600" y="1775012"/>
            <a:ext cx="3032312" cy="2462213"/>
          </a:xfrm>
          <a:prstGeom prst="rect">
            <a:avLst/>
          </a:prstGeom>
          <a:noFill/>
        </p:spPr>
        <p:txBody>
          <a:bodyPr wrap="square" rtlCol="0">
            <a:spAutoFit/>
          </a:bodyPr>
          <a:lstStyle/>
          <a:p>
            <a:pPr marL="285750" indent="-285750">
              <a:buFont typeface="Arial" panose="020B0604020202020204" pitchFamily="34" charset="0"/>
              <a:buChar char="•"/>
            </a:pPr>
            <a:r>
              <a:rPr lang="pt-BR" sz="1400" dirty="0"/>
              <a:t>Iremos usar PySpark para desenvolver uma implementação com ALS.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PySpark é útil ao implementar sistemas de recomendação.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Pois em geral sempre tem o problema de escalabilidade e o </a:t>
            </a:r>
            <a:r>
              <a:rPr lang="pt-BR" sz="1400" dirty="0" err="1"/>
              <a:t>pyspark</a:t>
            </a:r>
            <a:r>
              <a:rPr lang="pt-BR" sz="1400" dirty="0"/>
              <a:t> consegue lidar com essas bases e fazer rápidos cálculos.</a:t>
            </a:r>
          </a:p>
        </p:txBody>
      </p:sp>
      <p:pic>
        <p:nvPicPr>
          <p:cNvPr id="1030" name="Picture 6">
            <a:extLst>
              <a:ext uri="{FF2B5EF4-FFF2-40B4-BE49-F238E27FC236}">
                <a16:creationId xmlns:a16="http://schemas.microsoft.com/office/drawing/2014/main" id="{257C276D-B9F4-F833-6620-5C202E31D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15720"/>
            <a:ext cx="2876551" cy="161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5785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Arquitetura</a:t>
            </a:r>
            <a:endParaRPr lang="pt-BR" dirty="0"/>
          </a:p>
        </p:txBody>
      </p:sp>
      <p:pic>
        <p:nvPicPr>
          <p:cNvPr id="5" name="Imagem 4">
            <a:extLst>
              <a:ext uri="{FF2B5EF4-FFF2-40B4-BE49-F238E27FC236}">
                <a16:creationId xmlns:a16="http://schemas.microsoft.com/office/drawing/2014/main" id="{7FDE048C-D3FE-28FE-1349-575567DD2076}"/>
              </a:ext>
            </a:extLst>
          </p:cNvPr>
          <p:cNvPicPr>
            <a:picLocks noChangeAspect="1"/>
          </p:cNvPicPr>
          <p:nvPr/>
        </p:nvPicPr>
        <p:blipFill>
          <a:blip r:embed="rId2"/>
          <a:stretch>
            <a:fillRect/>
          </a:stretch>
        </p:blipFill>
        <p:spPr>
          <a:xfrm>
            <a:off x="1609322" y="757166"/>
            <a:ext cx="4562649" cy="396991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Tinta 3">
                <a:extLst>
                  <a:ext uri="{FF2B5EF4-FFF2-40B4-BE49-F238E27FC236}">
                    <a16:creationId xmlns:a16="http://schemas.microsoft.com/office/drawing/2014/main" id="{4F148FB5-F3B2-91A5-42F7-C15B8A48F6F4}"/>
                  </a:ext>
                </a:extLst>
              </p14:cNvPr>
              <p14:cNvContentPartPr/>
              <p14:nvPr/>
            </p14:nvContentPartPr>
            <p14:xfrm>
              <a:off x="3348000" y="399960"/>
              <a:ext cx="4015080" cy="2196000"/>
            </p14:xfrm>
          </p:contentPart>
        </mc:Choice>
        <mc:Fallback>
          <p:pic>
            <p:nvPicPr>
              <p:cNvPr id="4" name="Tinta 3">
                <a:extLst>
                  <a:ext uri="{FF2B5EF4-FFF2-40B4-BE49-F238E27FC236}">
                    <a16:creationId xmlns:a16="http://schemas.microsoft.com/office/drawing/2014/main" id="{4F148FB5-F3B2-91A5-42F7-C15B8A48F6F4}"/>
                  </a:ext>
                </a:extLst>
              </p:cNvPr>
              <p:cNvPicPr/>
              <p:nvPr/>
            </p:nvPicPr>
            <p:blipFill>
              <a:blip r:embed="rId4"/>
              <a:stretch>
                <a:fillRect/>
              </a:stretch>
            </p:blipFill>
            <p:spPr>
              <a:xfrm>
                <a:off x="3338640" y="390600"/>
                <a:ext cx="4033800" cy="2214720"/>
              </a:xfrm>
              <a:prstGeom prst="rect">
                <a:avLst/>
              </a:prstGeom>
            </p:spPr>
          </p:pic>
        </mc:Fallback>
      </mc:AlternateContent>
    </p:spTree>
    <p:extLst>
      <p:ext uri="{BB962C8B-B14F-4D97-AF65-F5344CB8AC3E}">
        <p14:creationId xmlns:p14="http://schemas.microsoft.com/office/powerpoint/2010/main" val="21186605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Arquitetura</a:t>
            </a:r>
            <a:endParaRPr lang="pt-BR" dirty="0"/>
          </a:p>
        </p:txBody>
      </p:sp>
      <p:pic>
        <p:nvPicPr>
          <p:cNvPr id="5" name="Imagem 4">
            <a:extLst>
              <a:ext uri="{FF2B5EF4-FFF2-40B4-BE49-F238E27FC236}">
                <a16:creationId xmlns:a16="http://schemas.microsoft.com/office/drawing/2014/main" id="{7FDE048C-D3FE-28FE-1349-575567DD2076}"/>
              </a:ext>
            </a:extLst>
          </p:cNvPr>
          <p:cNvPicPr>
            <a:picLocks noChangeAspect="1"/>
          </p:cNvPicPr>
          <p:nvPr/>
        </p:nvPicPr>
        <p:blipFill>
          <a:blip r:embed="rId2"/>
          <a:stretch>
            <a:fillRect/>
          </a:stretch>
        </p:blipFill>
        <p:spPr>
          <a:xfrm>
            <a:off x="1609322" y="757166"/>
            <a:ext cx="4562649" cy="3969919"/>
          </a:xfrm>
          <a:prstGeom prst="rect">
            <a:avLst/>
          </a:prstGeom>
        </p:spPr>
      </p:pic>
      <p:sp>
        <p:nvSpPr>
          <p:cNvPr id="6" name="CaixaDeTexto 5">
            <a:extLst>
              <a:ext uri="{FF2B5EF4-FFF2-40B4-BE49-F238E27FC236}">
                <a16:creationId xmlns:a16="http://schemas.microsoft.com/office/drawing/2014/main" id="{6B474EF0-8DB1-6AA9-3B1A-C4EAAA9BC2E8}"/>
              </a:ext>
            </a:extLst>
          </p:cNvPr>
          <p:cNvSpPr txBox="1"/>
          <p:nvPr/>
        </p:nvSpPr>
        <p:spPr>
          <a:xfrm>
            <a:off x="6294072" y="3705948"/>
            <a:ext cx="2481211" cy="954107"/>
          </a:xfrm>
          <a:prstGeom prst="rect">
            <a:avLst/>
          </a:prstGeom>
          <a:noFill/>
        </p:spPr>
        <p:txBody>
          <a:bodyPr wrap="square" rtlCol="0">
            <a:spAutoFit/>
          </a:bodyPr>
          <a:lstStyle/>
          <a:p>
            <a:r>
              <a:rPr lang="pt-BR" sz="1400" dirty="0"/>
              <a:t>Definir um tempo para aplicar o modelo nos novos dados e uma janela ainda maior para treinar o modelo novamente.</a:t>
            </a:r>
          </a:p>
        </p:txBody>
      </p:sp>
    </p:spTree>
    <p:extLst>
      <p:ext uri="{BB962C8B-B14F-4D97-AF65-F5344CB8AC3E}">
        <p14:creationId xmlns:p14="http://schemas.microsoft.com/office/powerpoint/2010/main" val="40360858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Implícito </a:t>
            </a:r>
            <a:endParaRPr lang="pt-BR" dirty="0"/>
          </a:p>
        </p:txBody>
      </p:sp>
      <p:sp>
        <p:nvSpPr>
          <p:cNvPr id="6" name="CaixaDeTexto 5">
            <a:extLst>
              <a:ext uri="{FF2B5EF4-FFF2-40B4-BE49-F238E27FC236}">
                <a16:creationId xmlns:a16="http://schemas.microsoft.com/office/drawing/2014/main" id="{6B474EF0-8DB1-6AA9-3B1A-C4EAAA9BC2E8}"/>
              </a:ext>
            </a:extLst>
          </p:cNvPr>
          <p:cNvSpPr txBox="1"/>
          <p:nvPr/>
        </p:nvSpPr>
        <p:spPr>
          <a:xfrm>
            <a:off x="0" y="843781"/>
            <a:ext cx="3529853" cy="4185761"/>
          </a:xfrm>
          <a:prstGeom prst="rect">
            <a:avLst/>
          </a:prstGeom>
          <a:noFill/>
        </p:spPr>
        <p:txBody>
          <a:bodyPr wrap="square" rtlCol="0">
            <a:spAutoFit/>
          </a:bodyPr>
          <a:lstStyle/>
          <a:p>
            <a:r>
              <a:rPr lang="pt-BR" sz="1400" b="0" i="0" dirty="0">
                <a:solidFill>
                  <a:srgbClr val="252525"/>
                </a:solidFill>
                <a:effectLst/>
                <a:latin typeface="+mj-lt"/>
              </a:rPr>
              <a:t>Vamos escrever uma implementação simples de um algoritmo de recomendação implícito.</a:t>
            </a:r>
          </a:p>
          <a:p>
            <a:endParaRPr lang="pt-BR" sz="1400" dirty="0">
              <a:solidFill>
                <a:srgbClr val="252525"/>
              </a:solidFill>
              <a:latin typeface="+mj-lt"/>
            </a:endParaRPr>
          </a:p>
          <a:p>
            <a:r>
              <a:rPr lang="pt-BR" sz="1400" b="0" i="0" dirty="0">
                <a:solidFill>
                  <a:srgbClr val="252525"/>
                </a:solidFill>
                <a:effectLst/>
                <a:latin typeface="+mj-lt"/>
              </a:rPr>
              <a:t>Por exemplo, com avaliações por estrelas, sabemos que 1 significa que o usuário não gostou daquele item e 5 que realmente amou.</a:t>
            </a:r>
          </a:p>
          <a:p>
            <a:endParaRPr lang="pt-BR" sz="1400" dirty="0">
              <a:solidFill>
                <a:srgbClr val="252525"/>
              </a:solidFill>
              <a:latin typeface="+mj-lt"/>
            </a:endParaRPr>
          </a:p>
          <a:p>
            <a:r>
              <a:rPr lang="pt-BR" sz="1400" b="0" i="0" dirty="0">
                <a:solidFill>
                  <a:srgbClr val="252525"/>
                </a:solidFill>
                <a:effectLst/>
                <a:latin typeface="+mj-lt"/>
              </a:rPr>
              <a:t>Com reproduções de música, pode ser que o usuário tenha tocado uma música e a odiado, ou amado, ou em algum lugar intermediário</a:t>
            </a:r>
          </a:p>
          <a:p>
            <a:endParaRPr lang="pt-BR" sz="1400" dirty="0">
              <a:solidFill>
                <a:srgbClr val="252525"/>
              </a:solidFill>
              <a:latin typeface="+mj-lt"/>
            </a:endParaRPr>
          </a:p>
          <a:p>
            <a:r>
              <a:rPr lang="pt-BR" sz="1400" b="0" i="0" dirty="0">
                <a:solidFill>
                  <a:srgbClr val="252525"/>
                </a:solidFill>
                <a:effectLst/>
                <a:latin typeface="+mj-lt"/>
              </a:rPr>
              <a:t>Se eles não tocaram uma música, pode ser porque não gostaram ou adorariam se soubessem.</a:t>
            </a:r>
          </a:p>
          <a:p>
            <a:endParaRPr lang="pt-BR" sz="1400" dirty="0">
              <a:solidFill>
                <a:srgbClr val="252525"/>
              </a:solidFill>
              <a:latin typeface="+mj-lt"/>
            </a:endParaRPr>
          </a:p>
          <a:p>
            <a:r>
              <a:rPr lang="pt-BR" sz="1400" b="0" i="0" dirty="0">
                <a:solidFill>
                  <a:srgbClr val="252525"/>
                </a:solidFill>
                <a:effectLst/>
                <a:latin typeface="+mj-lt"/>
              </a:rPr>
              <a:t>Podemos, por exemplo, medir com que frequência eles tocam uma música e assumir uma confiança maior se eles a ouviram 500 vezes em vez de uma vez.</a:t>
            </a:r>
            <a:endParaRPr lang="pt-BR" sz="1400" dirty="0">
              <a:latin typeface="+mj-lt"/>
            </a:endParaRPr>
          </a:p>
        </p:txBody>
      </p:sp>
    </p:spTree>
    <p:extLst>
      <p:ext uri="{BB962C8B-B14F-4D97-AF65-F5344CB8AC3E}">
        <p14:creationId xmlns:p14="http://schemas.microsoft.com/office/powerpoint/2010/main" val="400470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Recomendações Não Personalizadas </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pic>
        <p:nvPicPr>
          <p:cNvPr id="3" name="Imagem 2">
            <a:extLst>
              <a:ext uri="{FF2B5EF4-FFF2-40B4-BE49-F238E27FC236}">
                <a16:creationId xmlns:a16="http://schemas.microsoft.com/office/drawing/2014/main" id="{40A6063F-0D6C-53E1-58BA-BCF05F9A9D53}"/>
              </a:ext>
            </a:extLst>
          </p:cNvPr>
          <p:cNvPicPr>
            <a:picLocks noChangeAspect="1"/>
          </p:cNvPicPr>
          <p:nvPr/>
        </p:nvPicPr>
        <p:blipFill>
          <a:blip r:embed="rId4"/>
          <a:stretch>
            <a:fillRect/>
          </a:stretch>
        </p:blipFill>
        <p:spPr>
          <a:xfrm>
            <a:off x="4167173" y="850851"/>
            <a:ext cx="2764786" cy="1499347"/>
          </a:xfrm>
          <a:prstGeom prst="rect">
            <a:avLst/>
          </a:prstGeom>
        </p:spPr>
      </p:pic>
      <p:sp>
        <p:nvSpPr>
          <p:cNvPr id="8" name="CaixaDeTexto 7">
            <a:extLst>
              <a:ext uri="{FF2B5EF4-FFF2-40B4-BE49-F238E27FC236}">
                <a16:creationId xmlns:a16="http://schemas.microsoft.com/office/drawing/2014/main" id="{B5F1C4E2-236B-F849-8A3E-F9A719AA2B9D}"/>
              </a:ext>
            </a:extLst>
          </p:cNvPr>
          <p:cNvSpPr txBox="1"/>
          <p:nvPr/>
        </p:nvSpPr>
        <p:spPr>
          <a:xfrm>
            <a:off x="121023" y="1216958"/>
            <a:ext cx="4182035" cy="1384995"/>
          </a:xfrm>
          <a:prstGeom prst="rect">
            <a:avLst/>
          </a:prstGeom>
          <a:noFill/>
        </p:spPr>
        <p:txBody>
          <a:bodyPr wrap="square" rtlCol="0">
            <a:spAutoFit/>
          </a:bodyPr>
          <a:lstStyle/>
          <a:p>
            <a:endParaRPr lang="pt-BR" sz="1400" dirty="0"/>
          </a:p>
          <a:p>
            <a:pPr marL="285750" indent="-285750">
              <a:buFont typeface="Wingdings" panose="05000000000000000000" pitchFamily="2" charset="2"/>
              <a:buChar char="Ø"/>
            </a:pPr>
            <a:r>
              <a:rPr lang="pt-BR" sz="1400" b="0" i="0" dirty="0">
                <a:solidFill>
                  <a:srgbClr val="252525"/>
                </a:solidFill>
                <a:effectLst/>
                <a:ea typeface="Roboto" panose="02000000000000000000" pitchFamily="2" charset="0"/>
                <a:cs typeface="Roboto" panose="02000000000000000000" pitchFamily="2" charset="0"/>
              </a:rPr>
              <a:t>Itens comprados com mais frequência juntos</a:t>
            </a:r>
          </a:p>
          <a:p>
            <a:pPr marL="285750" indent="-285750">
              <a:buFont typeface="Wingdings" panose="05000000000000000000" pitchFamily="2" charset="2"/>
              <a:buChar char="Ø"/>
            </a:pPr>
            <a:endParaRPr lang="pt-BR" sz="1400" b="0" i="0" dirty="0">
              <a:solidFill>
                <a:srgbClr val="252525"/>
              </a:solidFill>
              <a:effectLst/>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mais populares</a:t>
            </a:r>
          </a:p>
          <a:p>
            <a:pPr marL="285750" indent="-285750">
              <a:buFont typeface="Wingdings" panose="05000000000000000000" pitchFamily="2" charset="2"/>
              <a:buChar char="Ø"/>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dirty="0">
                <a:solidFill>
                  <a:srgbClr val="252525"/>
                </a:solidFill>
                <a:ea typeface="Roboto" panose="02000000000000000000" pitchFamily="2" charset="0"/>
                <a:cs typeface="Roboto" panose="02000000000000000000" pitchFamily="2" charset="0"/>
              </a:rPr>
              <a:t>Itens com uma grande promoção.</a:t>
            </a:r>
          </a:p>
        </p:txBody>
      </p:sp>
      <p:sp>
        <p:nvSpPr>
          <p:cNvPr id="4" name="CaixaDeTexto 3">
            <a:extLst>
              <a:ext uri="{FF2B5EF4-FFF2-40B4-BE49-F238E27FC236}">
                <a16:creationId xmlns:a16="http://schemas.microsoft.com/office/drawing/2014/main" id="{1CBB4234-B09E-3CE5-F10F-BFF3FF703178}"/>
              </a:ext>
            </a:extLst>
          </p:cNvPr>
          <p:cNvSpPr txBox="1"/>
          <p:nvPr/>
        </p:nvSpPr>
        <p:spPr>
          <a:xfrm>
            <a:off x="197975" y="847626"/>
            <a:ext cx="4572000" cy="369332"/>
          </a:xfrm>
          <a:prstGeom prst="rect">
            <a:avLst/>
          </a:prstGeom>
          <a:noFill/>
        </p:spPr>
        <p:txBody>
          <a:bodyPr wrap="square">
            <a:spAutoFit/>
          </a:bodyPr>
          <a:lstStyle/>
          <a:p>
            <a:r>
              <a:rPr lang="pt-BR" sz="1800" dirty="0"/>
              <a:t>São feitas para todos os usuários.</a:t>
            </a:r>
          </a:p>
        </p:txBody>
      </p:sp>
      <p:pic>
        <p:nvPicPr>
          <p:cNvPr id="2" name="Imagem 1">
            <a:extLst>
              <a:ext uri="{FF2B5EF4-FFF2-40B4-BE49-F238E27FC236}">
                <a16:creationId xmlns:a16="http://schemas.microsoft.com/office/drawing/2014/main" id="{5079E136-F809-F978-387F-CD50688434FA}"/>
              </a:ext>
            </a:extLst>
          </p:cNvPr>
          <p:cNvPicPr>
            <a:picLocks noChangeAspect="1"/>
          </p:cNvPicPr>
          <p:nvPr/>
        </p:nvPicPr>
        <p:blipFill>
          <a:blip r:embed="rId5"/>
          <a:stretch>
            <a:fillRect/>
          </a:stretch>
        </p:blipFill>
        <p:spPr>
          <a:xfrm>
            <a:off x="4167173" y="2841017"/>
            <a:ext cx="4782644" cy="1636168"/>
          </a:xfrm>
          <a:prstGeom prst="rect">
            <a:avLst/>
          </a:prstGeom>
        </p:spPr>
      </p:pic>
      <p:sp>
        <p:nvSpPr>
          <p:cNvPr id="5" name="CaixaDeTexto 4">
            <a:extLst>
              <a:ext uri="{FF2B5EF4-FFF2-40B4-BE49-F238E27FC236}">
                <a16:creationId xmlns:a16="http://schemas.microsoft.com/office/drawing/2014/main" id="{A2F735EE-C6BC-89B8-3BA0-966A800921C8}"/>
              </a:ext>
            </a:extLst>
          </p:cNvPr>
          <p:cNvSpPr txBox="1"/>
          <p:nvPr/>
        </p:nvSpPr>
        <p:spPr>
          <a:xfrm>
            <a:off x="0" y="3519246"/>
            <a:ext cx="4572000" cy="369332"/>
          </a:xfrm>
          <a:prstGeom prst="rect">
            <a:avLst/>
          </a:prstGeom>
          <a:noFill/>
        </p:spPr>
        <p:txBody>
          <a:bodyPr wrap="square">
            <a:spAutoFit/>
          </a:bodyPr>
          <a:lstStyle/>
          <a:p>
            <a:r>
              <a:rPr lang="pt-BR" sz="1800" dirty="0"/>
              <a:t>Essas recomendações são válidas?</a:t>
            </a:r>
          </a:p>
        </p:txBody>
      </p:sp>
    </p:spTree>
    <p:extLst>
      <p:ext uri="{BB962C8B-B14F-4D97-AF65-F5344CB8AC3E}">
        <p14:creationId xmlns:p14="http://schemas.microsoft.com/office/powerpoint/2010/main" val="9512902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Implícito </a:t>
            </a:r>
            <a:endParaRPr lang="pt-BR" dirty="0"/>
          </a:p>
        </p:txBody>
      </p:sp>
      <p:sp>
        <p:nvSpPr>
          <p:cNvPr id="6" name="CaixaDeTexto 5">
            <a:extLst>
              <a:ext uri="{FF2B5EF4-FFF2-40B4-BE49-F238E27FC236}">
                <a16:creationId xmlns:a16="http://schemas.microsoft.com/office/drawing/2014/main" id="{6B474EF0-8DB1-6AA9-3B1A-C4EAAA9BC2E8}"/>
              </a:ext>
            </a:extLst>
          </p:cNvPr>
          <p:cNvSpPr txBox="1"/>
          <p:nvPr/>
        </p:nvSpPr>
        <p:spPr>
          <a:xfrm>
            <a:off x="0" y="843781"/>
            <a:ext cx="3529853" cy="4185761"/>
          </a:xfrm>
          <a:prstGeom prst="rect">
            <a:avLst/>
          </a:prstGeom>
          <a:noFill/>
        </p:spPr>
        <p:txBody>
          <a:bodyPr wrap="square" rtlCol="0">
            <a:spAutoFit/>
          </a:bodyPr>
          <a:lstStyle/>
          <a:p>
            <a:r>
              <a:rPr lang="pt-BR" sz="1400" b="0" i="0" dirty="0">
                <a:solidFill>
                  <a:srgbClr val="252525"/>
                </a:solidFill>
                <a:effectLst/>
                <a:latin typeface="+mj-lt"/>
              </a:rPr>
              <a:t>Vamos escrever uma implementação simples de um algoritmo de recomendação implícito.</a:t>
            </a:r>
          </a:p>
          <a:p>
            <a:endParaRPr lang="pt-BR" sz="1400" dirty="0">
              <a:solidFill>
                <a:srgbClr val="252525"/>
              </a:solidFill>
              <a:latin typeface="+mj-lt"/>
            </a:endParaRPr>
          </a:p>
          <a:p>
            <a:r>
              <a:rPr lang="pt-BR" sz="1400" b="0" i="0" dirty="0">
                <a:solidFill>
                  <a:srgbClr val="252525"/>
                </a:solidFill>
                <a:effectLst/>
                <a:latin typeface="+mj-lt"/>
              </a:rPr>
              <a:t>Por exemplo, com avaliações por estrelas, sabemos que 1 significa que o usuário não gostou daquele item e 5 que realmente amou.</a:t>
            </a:r>
          </a:p>
          <a:p>
            <a:endParaRPr lang="pt-BR" sz="1400" dirty="0">
              <a:solidFill>
                <a:srgbClr val="252525"/>
              </a:solidFill>
              <a:latin typeface="+mj-lt"/>
            </a:endParaRPr>
          </a:p>
          <a:p>
            <a:r>
              <a:rPr lang="pt-BR" sz="1400" b="0" i="0" dirty="0">
                <a:solidFill>
                  <a:srgbClr val="252525"/>
                </a:solidFill>
                <a:effectLst/>
                <a:latin typeface="+mj-lt"/>
              </a:rPr>
              <a:t>Com reproduções de música, pode ser que o usuário tenha tocado uma música e a odiado, ou amado, ou em algum lugar intermediário</a:t>
            </a:r>
          </a:p>
          <a:p>
            <a:endParaRPr lang="pt-BR" sz="1400" dirty="0">
              <a:solidFill>
                <a:srgbClr val="252525"/>
              </a:solidFill>
              <a:latin typeface="+mj-lt"/>
            </a:endParaRPr>
          </a:p>
          <a:p>
            <a:r>
              <a:rPr lang="pt-BR" sz="1400" b="0" i="0" dirty="0">
                <a:solidFill>
                  <a:srgbClr val="252525"/>
                </a:solidFill>
                <a:effectLst/>
                <a:latin typeface="+mj-lt"/>
              </a:rPr>
              <a:t>Se eles não tocaram uma música, pode ser porque não gostaram ou adorariam se soubessem.</a:t>
            </a:r>
          </a:p>
          <a:p>
            <a:endParaRPr lang="pt-BR" sz="1400" dirty="0">
              <a:solidFill>
                <a:srgbClr val="252525"/>
              </a:solidFill>
              <a:latin typeface="+mj-lt"/>
            </a:endParaRPr>
          </a:p>
          <a:p>
            <a:r>
              <a:rPr lang="pt-BR" sz="1400" b="0" i="0" dirty="0">
                <a:solidFill>
                  <a:srgbClr val="252525"/>
                </a:solidFill>
                <a:effectLst/>
                <a:latin typeface="+mj-lt"/>
              </a:rPr>
              <a:t>Podemos, por exemplo, medir com que frequência eles tocam uma música e assumir uma confiança maior se eles a ouviram 500 vezes em vez de uma vez.</a:t>
            </a:r>
            <a:endParaRPr lang="pt-BR" sz="1400" dirty="0">
              <a:latin typeface="+mj-lt"/>
            </a:endParaRPr>
          </a:p>
        </p:txBody>
      </p:sp>
      <p:sp>
        <p:nvSpPr>
          <p:cNvPr id="4" name="CaixaDeTexto 3">
            <a:extLst>
              <a:ext uri="{FF2B5EF4-FFF2-40B4-BE49-F238E27FC236}">
                <a16:creationId xmlns:a16="http://schemas.microsoft.com/office/drawing/2014/main" id="{F0809561-2418-3B21-5738-052C97A14915}"/>
              </a:ext>
            </a:extLst>
          </p:cNvPr>
          <p:cNvSpPr txBox="1"/>
          <p:nvPr/>
        </p:nvSpPr>
        <p:spPr>
          <a:xfrm>
            <a:off x="4363570" y="185184"/>
            <a:ext cx="4343400" cy="2246769"/>
          </a:xfrm>
          <a:prstGeom prst="rect">
            <a:avLst/>
          </a:prstGeom>
          <a:noFill/>
        </p:spPr>
        <p:txBody>
          <a:bodyPr wrap="square" rtlCol="0">
            <a:spAutoFit/>
          </a:bodyPr>
          <a:lstStyle/>
          <a:p>
            <a:r>
              <a:rPr lang="pt-BR" sz="1400" b="1" i="0" dirty="0">
                <a:solidFill>
                  <a:srgbClr val="252525"/>
                </a:solidFill>
                <a:effectLst/>
                <a:ea typeface="Roboto" panose="02000000000000000000" pitchFamily="2" charset="0"/>
                <a:cs typeface="Roboto" panose="02000000000000000000" pitchFamily="2" charset="0"/>
              </a:rPr>
              <a:t>Fatoração de Matrizes com dados Implícitos: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latin typeface="+mj-lt"/>
              </a:rPr>
              <a:t>Com dados implícitos, a diferença está em como lidamos com todos os dados ausentes em nossa matriz muito esparsa.</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dirty="0">
                <a:solidFill>
                  <a:srgbClr val="252525"/>
                </a:solidFill>
                <a:latin typeface="+mj-lt"/>
                <a:ea typeface="Roboto" panose="02000000000000000000" pitchFamily="2" charset="0"/>
                <a:cs typeface="Roboto" panose="02000000000000000000" pitchFamily="2" charset="0"/>
              </a:rPr>
              <a:t>Há abordagem que iremos usar se encontra nesse </a:t>
            </a:r>
            <a:r>
              <a:rPr lang="pt-BR" sz="1400" dirty="0">
                <a:solidFill>
                  <a:srgbClr val="252525"/>
                </a:solidFill>
                <a:latin typeface="+mj-lt"/>
                <a:ea typeface="Roboto" panose="02000000000000000000" pitchFamily="2" charset="0"/>
                <a:cs typeface="Roboto" panose="02000000000000000000" pitchFamily="2" charset="0"/>
                <a:hlinkClick r:id="rId2"/>
              </a:rPr>
              <a:t>artigo</a:t>
            </a:r>
            <a:r>
              <a:rPr lang="pt-BR" sz="1400" dirty="0">
                <a:solidFill>
                  <a:srgbClr val="252525"/>
                </a:solidFill>
                <a:latin typeface="+mj-lt"/>
                <a:ea typeface="Roboto" panose="02000000000000000000" pitchFamily="2" charset="0"/>
                <a:cs typeface="Roboto" panose="02000000000000000000" pitchFamily="2" charset="0"/>
              </a:rPr>
              <a:t>.</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b="0" i="0" dirty="0">
                <a:solidFill>
                  <a:srgbClr val="252525"/>
                </a:solidFill>
                <a:effectLst/>
                <a:latin typeface="+mj-lt"/>
              </a:rPr>
              <a:t>A solução deles é mesclar a preferência (p) por um item com a confiança (c) que temos por essa preferência.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66F7FCA4-363B-C15F-34D7-5BFE81D6F765}"/>
              </a:ext>
            </a:extLst>
          </p:cNvPr>
          <p:cNvPicPr>
            <a:picLocks noChangeAspect="1"/>
          </p:cNvPicPr>
          <p:nvPr/>
        </p:nvPicPr>
        <p:blipFill>
          <a:blip r:embed="rId3"/>
          <a:stretch>
            <a:fillRect/>
          </a:stretch>
        </p:blipFill>
        <p:spPr>
          <a:xfrm>
            <a:off x="5767855" y="2467968"/>
            <a:ext cx="1386912" cy="487159"/>
          </a:xfrm>
          <a:prstGeom prst="rect">
            <a:avLst/>
          </a:prstGeom>
        </p:spPr>
      </p:pic>
    </p:spTree>
    <p:extLst>
      <p:ext uri="{BB962C8B-B14F-4D97-AF65-F5344CB8AC3E}">
        <p14:creationId xmlns:p14="http://schemas.microsoft.com/office/powerpoint/2010/main" val="7536594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Implícito </a:t>
            </a:r>
            <a:endParaRPr lang="pt-BR" dirty="0"/>
          </a:p>
        </p:txBody>
      </p:sp>
      <p:sp>
        <p:nvSpPr>
          <p:cNvPr id="6" name="CaixaDeTexto 5">
            <a:extLst>
              <a:ext uri="{FF2B5EF4-FFF2-40B4-BE49-F238E27FC236}">
                <a16:creationId xmlns:a16="http://schemas.microsoft.com/office/drawing/2014/main" id="{6B474EF0-8DB1-6AA9-3B1A-C4EAAA9BC2E8}"/>
              </a:ext>
            </a:extLst>
          </p:cNvPr>
          <p:cNvSpPr txBox="1"/>
          <p:nvPr/>
        </p:nvSpPr>
        <p:spPr>
          <a:xfrm>
            <a:off x="0" y="843781"/>
            <a:ext cx="3529853" cy="4185761"/>
          </a:xfrm>
          <a:prstGeom prst="rect">
            <a:avLst/>
          </a:prstGeom>
          <a:noFill/>
        </p:spPr>
        <p:txBody>
          <a:bodyPr wrap="square" rtlCol="0">
            <a:spAutoFit/>
          </a:bodyPr>
          <a:lstStyle/>
          <a:p>
            <a:r>
              <a:rPr lang="pt-BR" sz="1400" b="0" i="0" dirty="0">
                <a:solidFill>
                  <a:srgbClr val="252525"/>
                </a:solidFill>
                <a:effectLst/>
                <a:latin typeface="+mj-lt"/>
              </a:rPr>
              <a:t>Vamos escrever uma implementação simples de um algoritmo de recomendação implícito.</a:t>
            </a:r>
          </a:p>
          <a:p>
            <a:endParaRPr lang="pt-BR" sz="1400" dirty="0">
              <a:solidFill>
                <a:srgbClr val="252525"/>
              </a:solidFill>
              <a:latin typeface="+mj-lt"/>
            </a:endParaRPr>
          </a:p>
          <a:p>
            <a:r>
              <a:rPr lang="pt-BR" sz="1400" b="0" i="0" dirty="0">
                <a:solidFill>
                  <a:srgbClr val="252525"/>
                </a:solidFill>
                <a:effectLst/>
                <a:latin typeface="+mj-lt"/>
              </a:rPr>
              <a:t>Por exemplo, com avaliações por estrelas, sabemos que 1 significa que o usuário não gostou daquele item e 5 que realmente amou.</a:t>
            </a:r>
          </a:p>
          <a:p>
            <a:endParaRPr lang="pt-BR" sz="1400" dirty="0">
              <a:solidFill>
                <a:srgbClr val="252525"/>
              </a:solidFill>
              <a:latin typeface="+mj-lt"/>
            </a:endParaRPr>
          </a:p>
          <a:p>
            <a:r>
              <a:rPr lang="pt-BR" sz="1400" b="0" i="0" dirty="0">
                <a:solidFill>
                  <a:srgbClr val="252525"/>
                </a:solidFill>
                <a:effectLst/>
                <a:latin typeface="+mj-lt"/>
              </a:rPr>
              <a:t>Com reproduções de música, pode ser que o usuário tenha tocado uma música e a odiado, ou amado, ou em algum lugar intermediário</a:t>
            </a:r>
          </a:p>
          <a:p>
            <a:endParaRPr lang="pt-BR" sz="1400" dirty="0">
              <a:solidFill>
                <a:srgbClr val="252525"/>
              </a:solidFill>
              <a:latin typeface="+mj-lt"/>
            </a:endParaRPr>
          </a:p>
          <a:p>
            <a:r>
              <a:rPr lang="pt-BR" sz="1400" b="0" i="0" dirty="0">
                <a:solidFill>
                  <a:srgbClr val="252525"/>
                </a:solidFill>
                <a:effectLst/>
                <a:latin typeface="+mj-lt"/>
              </a:rPr>
              <a:t>Se eles não tocaram uma música, pode ser porque não gostaram ou adorariam se soubessem.</a:t>
            </a:r>
          </a:p>
          <a:p>
            <a:endParaRPr lang="pt-BR" sz="1400" dirty="0">
              <a:solidFill>
                <a:srgbClr val="252525"/>
              </a:solidFill>
              <a:latin typeface="+mj-lt"/>
            </a:endParaRPr>
          </a:p>
          <a:p>
            <a:r>
              <a:rPr lang="pt-BR" sz="1400" b="0" i="0" dirty="0">
                <a:solidFill>
                  <a:srgbClr val="252525"/>
                </a:solidFill>
                <a:effectLst/>
                <a:latin typeface="+mj-lt"/>
              </a:rPr>
              <a:t>Podemos, por exemplo, medir com que frequência eles tocam uma música e assumir uma confiança maior se eles a ouviram 500 vezes em vez de uma vez.</a:t>
            </a:r>
            <a:endParaRPr lang="pt-BR" sz="1400" dirty="0">
              <a:latin typeface="+mj-lt"/>
            </a:endParaRPr>
          </a:p>
        </p:txBody>
      </p:sp>
      <p:sp>
        <p:nvSpPr>
          <p:cNvPr id="4" name="CaixaDeTexto 3">
            <a:extLst>
              <a:ext uri="{FF2B5EF4-FFF2-40B4-BE49-F238E27FC236}">
                <a16:creationId xmlns:a16="http://schemas.microsoft.com/office/drawing/2014/main" id="{F0809561-2418-3B21-5738-052C97A14915}"/>
              </a:ext>
            </a:extLst>
          </p:cNvPr>
          <p:cNvSpPr txBox="1"/>
          <p:nvPr/>
        </p:nvSpPr>
        <p:spPr>
          <a:xfrm>
            <a:off x="4363570" y="185184"/>
            <a:ext cx="4343400" cy="2246769"/>
          </a:xfrm>
          <a:prstGeom prst="rect">
            <a:avLst/>
          </a:prstGeom>
          <a:noFill/>
        </p:spPr>
        <p:txBody>
          <a:bodyPr wrap="square" rtlCol="0">
            <a:spAutoFit/>
          </a:bodyPr>
          <a:lstStyle/>
          <a:p>
            <a:r>
              <a:rPr lang="pt-BR" sz="1400" b="1" i="0" dirty="0">
                <a:solidFill>
                  <a:srgbClr val="252525"/>
                </a:solidFill>
                <a:effectLst/>
                <a:ea typeface="Roboto" panose="02000000000000000000" pitchFamily="2" charset="0"/>
                <a:cs typeface="Roboto" panose="02000000000000000000" pitchFamily="2" charset="0"/>
              </a:rPr>
              <a:t>Fatoração de Matrizes com dados Implícitos: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latin typeface="+mj-lt"/>
              </a:rPr>
              <a:t>Com dados implícitos, a diferença está em como lidamos com todos os dados ausentes em nossa matriz muito esparsa.</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dirty="0">
                <a:solidFill>
                  <a:srgbClr val="252525"/>
                </a:solidFill>
                <a:latin typeface="+mj-lt"/>
                <a:ea typeface="Roboto" panose="02000000000000000000" pitchFamily="2" charset="0"/>
                <a:cs typeface="Roboto" panose="02000000000000000000" pitchFamily="2" charset="0"/>
              </a:rPr>
              <a:t>Há abordagem que iremos usar se encontra nesse </a:t>
            </a:r>
            <a:r>
              <a:rPr lang="pt-BR" sz="1400" dirty="0">
                <a:solidFill>
                  <a:srgbClr val="252525"/>
                </a:solidFill>
                <a:latin typeface="+mj-lt"/>
                <a:ea typeface="Roboto" panose="02000000000000000000" pitchFamily="2" charset="0"/>
                <a:cs typeface="Roboto" panose="02000000000000000000" pitchFamily="2" charset="0"/>
                <a:hlinkClick r:id="rId2"/>
              </a:rPr>
              <a:t>artigo</a:t>
            </a:r>
            <a:r>
              <a:rPr lang="pt-BR" sz="1400" dirty="0">
                <a:solidFill>
                  <a:srgbClr val="252525"/>
                </a:solidFill>
                <a:latin typeface="+mj-lt"/>
                <a:ea typeface="Roboto" panose="02000000000000000000" pitchFamily="2" charset="0"/>
                <a:cs typeface="Roboto" panose="02000000000000000000" pitchFamily="2" charset="0"/>
              </a:rPr>
              <a:t>.</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b="0" i="0" dirty="0">
                <a:solidFill>
                  <a:srgbClr val="252525"/>
                </a:solidFill>
                <a:effectLst/>
                <a:latin typeface="+mj-lt"/>
              </a:rPr>
              <a:t>A solução deles é mesclar a preferência (p) por um item com a confiança (c) que temos por essa preferência.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66F7FCA4-363B-C15F-34D7-5BFE81D6F765}"/>
              </a:ext>
            </a:extLst>
          </p:cNvPr>
          <p:cNvPicPr>
            <a:picLocks noChangeAspect="1"/>
          </p:cNvPicPr>
          <p:nvPr/>
        </p:nvPicPr>
        <p:blipFill>
          <a:blip r:embed="rId3"/>
          <a:stretch>
            <a:fillRect/>
          </a:stretch>
        </p:blipFill>
        <p:spPr>
          <a:xfrm>
            <a:off x="5767855" y="2467968"/>
            <a:ext cx="1386912" cy="487159"/>
          </a:xfrm>
          <a:prstGeom prst="rect">
            <a:avLst/>
          </a:prstGeom>
        </p:spPr>
      </p:pic>
      <p:sp>
        <p:nvSpPr>
          <p:cNvPr id="10" name="CaixaDeTexto 9">
            <a:extLst>
              <a:ext uri="{FF2B5EF4-FFF2-40B4-BE49-F238E27FC236}">
                <a16:creationId xmlns:a16="http://schemas.microsoft.com/office/drawing/2014/main" id="{7CEE25FD-07A0-7DF8-C48C-5612C45F0B33}"/>
              </a:ext>
            </a:extLst>
          </p:cNvPr>
          <p:cNvSpPr txBox="1"/>
          <p:nvPr/>
        </p:nvSpPr>
        <p:spPr>
          <a:xfrm>
            <a:off x="4363570" y="2936661"/>
            <a:ext cx="4619064" cy="954107"/>
          </a:xfrm>
          <a:prstGeom prst="rect">
            <a:avLst/>
          </a:prstGeom>
          <a:noFill/>
        </p:spPr>
        <p:txBody>
          <a:bodyPr wrap="square">
            <a:spAutoFit/>
          </a:bodyPr>
          <a:lstStyle/>
          <a:p>
            <a:r>
              <a:rPr lang="pt-BR" sz="1400" b="0" i="0" dirty="0">
                <a:solidFill>
                  <a:srgbClr val="252525"/>
                </a:solidFill>
                <a:effectLst/>
                <a:latin typeface="+mj-lt"/>
              </a:rPr>
              <a:t>Basicamente, nossa preferência é uma representação binária de nossos dados de feedback.</a:t>
            </a:r>
          </a:p>
          <a:p>
            <a:endParaRPr lang="pt-BR" sz="1400" dirty="0">
              <a:solidFill>
                <a:srgbClr val="252525"/>
              </a:solidFill>
              <a:latin typeface="+mj-lt"/>
            </a:endParaRPr>
          </a:p>
          <a:p>
            <a:r>
              <a:rPr lang="pt-BR" sz="1400" dirty="0">
                <a:solidFill>
                  <a:srgbClr val="252525"/>
                </a:solidFill>
                <a:latin typeface="+mj-lt"/>
              </a:rPr>
              <a:t>A confiança é calculada como:</a:t>
            </a:r>
            <a:endParaRPr lang="pt-BR" sz="1400" dirty="0">
              <a:latin typeface="+mj-lt"/>
            </a:endParaRPr>
          </a:p>
        </p:txBody>
      </p:sp>
      <p:pic>
        <p:nvPicPr>
          <p:cNvPr id="12" name="Imagem 11">
            <a:extLst>
              <a:ext uri="{FF2B5EF4-FFF2-40B4-BE49-F238E27FC236}">
                <a16:creationId xmlns:a16="http://schemas.microsoft.com/office/drawing/2014/main" id="{2D2CF428-A236-881B-9E37-B84B1E916984}"/>
              </a:ext>
            </a:extLst>
          </p:cNvPr>
          <p:cNvPicPr>
            <a:picLocks noChangeAspect="1"/>
          </p:cNvPicPr>
          <p:nvPr/>
        </p:nvPicPr>
        <p:blipFill>
          <a:blip r:embed="rId4"/>
          <a:stretch>
            <a:fillRect/>
          </a:stretch>
        </p:blipFill>
        <p:spPr>
          <a:xfrm>
            <a:off x="6126710" y="3945648"/>
            <a:ext cx="953168" cy="311839"/>
          </a:xfrm>
          <a:prstGeom prst="rect">
            <a:avLst/>
          </a:prstGeom>
        </p:spPr>
      </p:pic>
    </p:spTree>
    <p:extLst>
      <p:ext uri="{BB962C8B-B14F-4D97-AF65-F5344CB8AC3E}">
        <p14:creationId xmlns:p14="http://schemas.microsoft.com/office/powerpoint/2010/main" val="33863837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ALS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Implícito </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33617" y="923365"/>
            <a:ext cx="4343400" cy="2246769"/>
          </a:xfrm>
          <a:prstGeom prst="rect">
            <a:avLst/>
          </a:prstGeom>
          <a:noFill/>
        </p:spPr>
        <p:txBody>
          <a:bodyPr wrap="square" rtlCol="0">
            <a:spAutoFit/>
          </a:bodyPr>
          <a:lstStyle/>
          <a:p>
            <a:r>
              <a:rPr lang="pt-BR" sz="1400" b="1" i="0" dirty="0">
                <a:solidFill>
                  <a:srgbClr val="252525"/>
                </a:solidFill>
                <a:effectLst/>
                <a:ea typeface="Roboto" panose="02000000000000000000" pitchFamily="2" charset="0"/>
                <a:cs typeface="Roboto" panose="02000000000000000000" pitchFamily="2" charset="0"/>
              </a:rPr>
              <a:t>Fatoração de Matrizes com dados Implícitos:</a:t>
            </a:r>
          </a:p>
          <a:p>
            <a:endParaRPr lang="pt-BR" sz="1400" dirty="0">
              <a:solidFill>
                <a:srgbClr val="252525"/>
              </a:solidFill>
              <a:ea typeface="Roboto" panose="02000000000000000000" pitchFamily="2" charset="0"/>
              <a:cs typeface="Roboto" panose="02000000000000000000" pitchFamily="2" charset="0"/>
            </a:endParaRPr>
          </a:p>
          <a:p>
            <a:r>
              <a:rPr lang="pt-BR" sz="1400" b="0" i="0" dirty="0">
                <a:solidFill>
                  <a:srgbClr val="252525"/>
                </a:solidFill>
                <a:effectLst/>
                <a:latin typeface="+mj-lt"/>
              </a:rPr>
              <a:t>Com dados implícitos, a diferença está em como lidamos com todos os dados ausentes em nossa matriz muito esparsa.</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dirty="0">
                <a:solidFill>
                  <a:srgbClr val="252525"/>
                </a:solidFill>
                <a:latin typeface="+mj-lt"/>
                <a:ea typeface="Roboto" panose="02000000000000000000" pitchFamily="2" charset="0"/>
                <a:cs typeface="Roboto" panose="02000000000000000000" pitchFamily="2" charset="0"/>
              </a:rPr>
              <a:t>Há abordagem que iremos usar se encontra nesse </a:t>
            </a:r>
            <a:r>
              <a:rPr lang="pt-BR" sz="1400" dirty="0">
                <a:solidFill>
                  <a:srgbClr val="252525"/>
                </a:solidFill>
                <a:latin typeface="+mj-lt"/>
                <a:ea typeface="Roboto" panose="02000000000000000000" pitchFamily="2" charset="0"/>
                <a:cs typeface="Roboto" panose="02000000000000000000" pitchFamily="2" charset="0"/>
                <a:hlinkClick r:id="rId2"/>
              </a:rPr>
              <a:t>artigo</a:t>
            </a:r>
            <a:r>
              <a:rPr lang="pt-BR" sz="1400" dirty="0">
                <a:solidFill>
                  <a:srgbClr val="252525"/>
                </a:solidFill>
                <a:latin typeface="+mj-lt"/>
                <a:ea typeface="Roboto" panose="02000000000000000000" pitchFamily="2" charset="0"/>
                <a:cs typeface="Roboto" panose="02000000000000000000" pitchFamily="2" charset="0"/>
              </a:rPr>
              <a:t>.</a:t>
            </a:r>
          </a:p>
          <a:p>
            <a:endParaRPr lang="pt-BR" sz="1400" dirty="0">
              <a:solidFill>
                <a:srgbClr val="252525"/>
              </a:solidFill>
              <a:latin typeface="+mj-lt"/>
              <a:ea typeface="Roboto" panose="02000000000000000000" pitchFamily="2" charset="0"/>
              <a:cs typeface="Roboto" panose="02000000000000000000" pitchFamily="2" charset="0"/>
            </a:endParaRPr>
          </a:p>
          <a:p>
            <a:r>
              <a:rPr lang="pt-BR" sz="1400" b="0" i="0" dirty="0">
                <a:solidFill>
                  <a:srgbClr val="252525"/>
                </a:solidFill>
                <a:effectLst/>
                <a:latin typeface="+mj-lt"/>
              </a:rPr>
              <a:t>A solução deles é mesclar a preferência (p) por um item com a confiança (c) que temos por essa preferência.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66F7FCA4-363B-C15F-34D7-5BFE81D6F765}"/>
              </a:ext>
            </a:extLst>
          </p:cNvPr>
          <p:cNvPicPr>
            <a:picLocks noChangeAspect="1"/>
          </p:cNvPicPr>
          <p:nvPr/>
        </p:nvPicPr>
        <p:blipFill>
          <a:blip r:embed="rId3"/>
          <a:stretch>
            <a:fillRect/>
          </a:stretch>
        </p:blipFill>
        <p:spPr>
          <a:xfrm>
            <a:off x="1511861" y="3170134"/>
            <a:ext cx="1386912" cy="487159"/>
          </a:xfrm>
          <a:prstGeom prst="rect">
            <a:avLst/>
          </a:prstGeom>
        </p:spPr>
      </p:pic>
      <p:sp>
        <p:nvSpPr>
          <p:cNvPr id="10" name="CaixaDeTexto 9">
            <a:extLst>
              <a:ext uri="{FF2B5EF4-FFF2-40B4-BE49-F238E27FC236}">
                <a16:creationId xmlns:a16="http://schemas.microsoft.com/office/drawing/2014/main" id="{7CEE25FD-07A0-7DF8-C48C-5612C45F0B33}"/>
              </a:ext>
            </a:extLst>
          </p:cNvPr>
          <p:cNvSpPr txBox="1"/>
          <p:nvPr/>
        </p:nvSpPr>
        <p:spPr>
          <a:xfrm>
            <a:off x="0" y="3814966"/>
            <a:ext cx="4619064" cy="954107"/>
          </a:xfrm>
          <a:prstGeom prst="rect">
            <a:avLst/>
          </a:prstGeom>
          <a:noFill/>
        </p:spPr>
        <p:txBody>
          <a:bodyPr wrap="square">
            <a:spAutoFit/>
          </a:bodyPr>
          <a:lstStyle/>
          <a:p>
            <a:r>
              <a:rPr lang="pt-BR" sz="1400" b="0" i="0" dirty="0">
                <a:solidFill>
                  <a:srgbClr val="252525"/>
                </a:solidFill>
                <a:effectLst/>
                <a:latin typeface="+mj-lt"/>
              </a:rPr>
              <a:t>Basicamente, nossa preferência é uma representação binária de nossos dados de feedback.</a:t>
            </a:r>
          </a:p>
          <a:p>
            <a:endParaRPr lang="pt-BR" sz="1400" dirty="0">
              <a:solidFill>
                <a:srgbClr val="252525"/>
              </a:solidFill>
              <a:latin typeface="+mj-lt"/>
            </a:endParaRPr>
          </a:p>
          <a:p>
            <a:r>
              <a:rPr lang="pt-BR" sz="1400" dirty="0">
                <a:solidFill>
                  <a:srgbClr val="252525"/>
                </a:solidFill>
                <a:latin typeface="+mj-lt"/>
              </a:rPr>
              <a:t>A confiança é calculada como:</a:t>
            </a:r>
            <a:endParaRPr lang="pt-BR" sz="1400" dirty="0">
              <a:latin typeface="+mj-lt"/>
            </a:endParaRPr>
          </a:p>
        </p:txBody>
      </p:sp>
      <p:pic>
        <p:nvPicPr>
          <p:cNvPr id="12" name="Imagem 11">
            <a:extLst>
              <a:ext uri="{FF2B5EF4-FFF2-40B4-BE49-F238E27FC236}">
                <a16:creationId xmlns:a16="http://schemas.microsoft.com/office/drawing/2014/main" id="{2D2CF428-A236-881B-9E37-B84B1E916984}"/>
              </a:ext>
            </a:extLst>
          </p:cNvPr>
          <p:cNvPicPr>
            <a:picLocks noChangeAspect="1"/>
          </p:cNvPicPr>
          <p:nvPr/>
        </p:nvPicPr>
        <p:blipFill>
          <a:blip r:embed="rId4"/>
          <a:stretch>
            <a:fillRect/>
          </a:stretch>
        </p:blipFill>
        <p:spPr>
          <a:xfrm>
            <a:off x="1728733" y="4793608"/>
            <a:ext cx="953168" cy="311839"/>
          </a:xfrm>
          <a:prstGeom prst="rect">
            <a:avLst/>
          </a:prstGeom>
        </p:spPr>
      </p:pic>
      <p:sp>
        <p:nvSpPr>
          <p:cNvPr id="7" name="CaixaDeTexto 6">
            <a:extLst>
              <a:ext uri="{FF2B5EF4-FFF2-40B4-BE49-F238E27FC236}">
                <a16:creationId xmlns:a16="http://schemas.microsoft.com/office/drawing/2014/main" id="{1BC6D964-FCCA-B84F-F269-B3AA163D4F18}"/>
              </a:ext>
            </a:extLst>
          </p:cNvPr>
          <p:cNvSpPr txBox="1"/>
          <p:nvPr/>
        </p:nvSpPr>
        <p:spPr>
          <a:xfrm>
            <a:off x="4524936" y="132495"/>
            <a:ext cx="4619064" cy="3323987"/>
          </a:xfrm>
          <a:prstGeom prst="rect">
            <a:avLst/>
          </a:prstGeom>
          <a:noFill/>
        </p:spPr>
        <p:txBody>
          <a:bodyPr wrap="square">
            <a:spAutoFit/>
          </a:bodyPr>
          <a:lstStyle/>
          <a:p>
            <a:r>
              <a:rPr lang="pt-BR" sz="1400" b="0" i="0" dirty="0">
                <a:solidFill>
                  <a:srgbClr val="252525"/>
                </a:solidFill>
                <a:effectLst/>
                <a:latin typeface="+mj-lt"/>
              </a:rPr>
              <a:t>Aqui, a confiança é calculada usando a magnitude de r (os dados de feedback), dando-nos uma confiança maior quanto mais vezes um usuário jogou, visualizou ou clicou em um item.</a:t>
            </a:r>
          </a:p>
          <a:p>
            <a:endParaRPr lang="pt-BR" sz="1400" dirty="0">
              <a:solidFill>
                <a:srgbClr val="252525"/>
              </a:solidFill>
              <a:latin typeface="+mj-lt"/>
            </a:endParaRPr>
          </a:p>
          <a:p>
            <a:r>
              <a:rPr lang="pt-BR" sz="1400" b="0" i="0" dirty="0">
                <a:solidFill>
                  <a:srgbClr val="252525"/>
                </a:solidFill>
                <a:effectLst/>
                <a:latin typeface="+mj-lt"/>
              </a:rPr>
              <a:t>A taxa de aumento de nossa confiança é definida por meio de um fator de escala linear alfa.</a:t>
            </a:r>
          </a:p>
          <a:p>
            <a:endParaRPr lang="pt-BR" sz="1400" dirty="0">
              <a:solidFill>
                <a:srgbClr val="252525"/>
              </a:solidFill>
              <a:latin typeface="+mj-lt"/>
            </a:endParaRPr>
          </a:p>
          <a:p>
            <a:r>
              <a:rPr lang="pt-BR" sz="1400" b="0" i="0" dirty="0">
                <a:solidFill>
                  <a:srgbClr val="252525"/>
                </a:solidFill>
                <a:effectLst/>
                <a:latin typeface="+mj-lt"/>
              </a:rPr>
              <a:t>Isso também significa que, mesmo que tenhamos apenas uma interação entre um usuário e um item, a confiança será maior do que a dos dados desconhecidos.</a:t>
            </a:r>
          </a:p>
          <a:p>
            <a:endParaRPr lang="pt-BR" sz="1400" dirty="0">
              <a:solidFill>
                <a:srgbClr val="252525"/>
              </a:solidFill>
              <a:latin typeface="+mj-lt"/>
            </a:endParaRPr>
          </a:p>
          <a:p>
            <a:r>
              <a:rPr lang="pt-BR" sz="1400" b="0" i="0" dirty="0">
                <a:solidFill>
                  <a:srgbClr val="252525"/>
                </a:solidFill>
                <a:effectLst/>
              </a:rPr>
              <a:t>O objetivo agora é encontrar o vetor para cada usuário (</a:t>
            </a:r>
            <a:r>
              <a:rPr lang="pt-BR" sz="1400" b="0" i="0" dirty="0" err="1">
                <a:solidFill>
                  <a:srgbClr val="252525"/>
                </a:solidFill>
                <a:effectLst/>
              </a:rPr>
              <a:t>Xu</a:t>
            </a:r>
            <a:r>
              <a:rPr lang="pt-BR" sz="1400" b="0" i="0" dirty="0">
                <a:solidFill>
                  <a:srgbClr val="252525"/>
                </a:solidFill>
                <a:effectLst/>
              </a:rPr>
              <a:t>) e item (Yi) em dimensões de recursos, o que significa que queremos minimizar a seguinte função de perda:</a:t>
            </a:r>
            <a:endParaRPr lang="pt-BR" sz="1400" dirty="0"/>
          </a:p>
        </p:txBody>
      </p:sp>
      <p:pic>
        <p:nvPicPr>
          <p:cNvPr id="14" name="Imagem 13">
            <a:extLst>
              <a:ext uri="{FF2B5EF4-FFF2-40B4-BE49-F238E27FC236}">
                <a16:creationId xmlns:a16="http://schemas.microsoft.com/office/drawing/2014/main" id="{714FD43B-3982-E940-1500-BA137254BB08}"/>
              </a:ext>
            </a:extLst>
          </p:cNvPr>
          <p:cNvPicPr>
            <a:picLocks noChangeAspect="1"/>
          </p:cNvPicPr>
          <p:nvPr/>
        </p:nvPicPr>
        <p:blipFill>
          <a:blip r:embed="rId5"/>
          <a:stretch>
            <a:fillRect/>
          </a:stretch>
        </p:blipFill>
        <p:spPr>
          <a:xfrm>
            <a:off x="5003463" y="3657293"/>
            <a:ext cx="3662009" cy="990897"/>
          </a:xfrm>
          <a:prstGeom prst="rect">
            <a:avLst/>
          </a:prstGeom>
        </p:spPr>
      </p:pic>
    </p:spTree>
    <p:extLst>
      <p:ext uri="{BB962C8B-B14F-4D97-AF65-F5344CB8AC3E}">
        <p14:creationId xmlns:p14="http://schemas.microsoft.com/office/powerpoint/2010/main" val="6164950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33617" y="923365"/>
            <a:ext cx="5291416" cy="523220"/>
          </a:xfrm>
          <a:prstGeom prst="rect">
            <a:avLst/>
          </a:prstGeom>
          <a:noFill/>
        </p:spPr>
        <p:txBody>
          <a:bodyPr wrap="square" rtlCol="0">
            <a:spAutoFit/>
          </a:bodyPr>
          <a:lstStyle/>
          <a:p>
            <a:r>
              <a:rPr lang="pt-BR" sz="1400" b="0" i="0" dirty="0">
                <a:solidFill>
                  <a:srgbClr val="252525"/>
                </a:solidFill>
                <a:effectLst/>
                <a:latin typeface="+mj-lt"/>
              </a:rPr>
              <a:t>Da mesma forma que viemos trabalhando agora, podemos tentar implementar esses algoritmos e muitos outros usando </a:t>
            </a:r>
            <a:r>
              <a:rPr lang="pt-BR" sz="1400" b="0" i="0" dirty="0" err="1">
                <a:solidFill>
                  <a:srgbClr val="252525"/>
                </a:solidFill>
                <a:effectLst/>
                <a:latin typeface="+mj-lt"/>
              </a:rPr>
              <a:t>deep</a:t>
            </a:r>
            <a:r>
              <a:rPr lang="pt-BR" sz="1400" b="0" i="0" dirty="0">
                <a:solidFill>
                  <a:srgbClr val="252525"/>
                </a:solidFill>
                <a:effectLst/>
                <a:latin typeface="+mj-lt"/>
              </a:rPr>
              <a:t> </a:t>
            </a:r>
            <a:r>
              <a:rPr lang="pt-BR" sz="1400" b="0" i="0" dirty="0" err="1">
                <a:solidFill>
                  <a:srgbClr val="252525"/>
                </a:solidFill>
                <a:effectLst/>
                <a:latin typeface="+mj-lt"/>
              </a:rPr>
              <a:t>learning</a:t>
            </a:r>
            <a:r>
              <a:rPr lang="pt-BR" sz="1400" b="0" i="0" dirty="0">
                <a:solidFill>
                  <a:srgbClr val="252525"/>
                </a:solidFill>
                <a:effectLst/>
                <a:latin typeface="+mj-lt"/>
              </a:rPr>
              <a:t>. </a:t>
            </a:r>
            <a:endParaRPr lang="pt-BR" sz="1400" dirty="0">
              <a:solidFill>
                <a:srgbClr val="252525"/>
              </a:solidFill>
              <a:latin typeface="+mj-lt"/>
              <a:ea typeface="Roboto" panose="02000000000000000000" pitchFamily="2" charset="0"/>
              <a:cs typeface="Roboto" panose="02000000000000000000" pitchFamily="2" charset="0"/>
            </a:endParaRPr>
          </a:p>
        </p:txBody>
      </p:sp>
      <p:graphicFrame>
        <p:nvGraphicFramePr>
          <p:cNvPr id="5" name="Tabela 5">
            <a:extLst>
              <a:ext uri="{FF2B5EF4-FFF2-40B4-BE49-F238E27FC236}">
                <a16:creationId xmlns:a16="http://schemas.microsoft.com/office/drawing/2014/main" id="{0A9E9FA5-EE9D-652E-5FFA-E8D57C084F7B}"/>
              </a:ext>
            </a:extLst>
          </p:cNvPr>
          <p:cNvGraphicFramePr>
            <a:graphicFrameLocks noGrp="1"/>
          </p:cNvGraphicFramePr>
          <p:nvPr>
            <p:extLst>
              <p:ext uri="{D42A27DB-BD31-4B8C-83A1-F6EECF244321}">
                <p14:modId xmlns:p14="http://schemas.microsoft.com/office/powerpoint/2010/main" val="233154116"/>
              </p:ext>
            </p:extLst>
          </p:nvPr>
        </p:nvGraphicFramePr>
        <p:xfrm>
          <a:off x="186018" y="1770155"/>
          <a:ext cx="5139015" cy="2729814"/>
        </p:xfrm>
        <a:graphic>
          <a:graphicData uri="http://schemas.openxmlformats.org/drawingml/2006/table">
            <a:tbl>
              <a:tblPr firstRow="1" bandRow="1">
                <a:tableStyleId>{5C22544A-7EE6-4342-B048-85BDC9FD1C3A}</a:tableStyleId>
              </a:tblPr>
              <a:tblGrid>
                <a:gridCol w="1027803">
                  <a:extLst>
                    <a:ext uri="{9D8B030D-6E8A-4147-A177-3AD203B41FA5}">
                      <a16:colId xmlns:a16="http://schemas.microsoft.com/office/drawing/2014/main" val="1379169837"/>
                    </a:ext>
                  </a:extLst>
                </a:gridCol>
                <a:gridCol w="1027803">
                  <a:extLst>
                    <a:ext uri="{9D8B030D-6E8A-4147-A177-3AD203B41FA5}">
                      <a16:colId xmlns:a16="http://schemas.microsoft.com/office/drawing/2014/main" val="3176614944"/>
                    </a:ext>
                  </a:extLst>
                </a:gridCol>
                <a:gridCol w="1027803">
                  <a:extLst>
                    <a:ext uri="{9D8B030D-6E8A-4147-A177-3AD203B41FA5}">
                      <a16:colId xmlns:a16="http://schemas.microsoft.com/office/drawing/2014/main" val="1271464818"/>
                    </a:ext>
                  </a:extLst>
                </a:gridCol>
                <a:gridCol w="1027803">
                  <a:extLst>
                    <a:ext uri="{9D8B030D-6E8A-4147-A177-3AD203B41FA5}">
                      <a16:colId xmlns:a16="http://schemas.microsoft.com/office/drawing/2014/main" val="1674614536"/>
                    </a:ext>
                  </a:extLst>
                </a:gridCol>
                <a:gridCol w="1027803">
                  <a:extLst>
                    <a:ext uri="{9D8B030D-6E8A-4147-A177-3AD203B41FA5}">
                      <a16:colId xmlns:a16="http://schemas.microsoft.com/office/drawing/2014/main" val="4157792749"/>
                    </a:ext>
                  </a:extLst>
                </a:gridCol>
              </a:tblGrid>
              <a:tr h="377351">
                <a:tc>
                  <a:txBody>
                    <a:bodyPr/>
                    <a:lstStyle/>
                    <a:p>
                      <a:r>
                        <a:rPr lang="pt-BR" dirty="0"/>
                        <a:t>Filmes</a:t>
                      </a:r>
                    </a:p>
                  </a:txBody>
                  <a:tcPr/>
                </a:tc>
                <a:tc>
                  <a:txBody>
                    <a:bodyPr/>
                    <a:lstStyle/>
                    <a:p>
                      <a:r>
                        <a:rPr lang="pt-BR" dirty="0"/>
                        <a:t>João</a:t>
                      </a:r>
                    </a:p>
                  </a:txBody>
                  <a:tcPr/>
                </a:tc>
                <a:tc>
                  <a:txBody>
                    <a:bodyPr/>
                    <a:lstStyle/>
                    <a:p>
                      <a:r>
                        <a:rPr lang="pt-BR" dirty="0"/>
                        <a:t>Roberto</a:t>
                      </a:r>
                    </a:p>
                  </a:txBody>
                  <a:tcPr/>
                </a:tc>
                <a:tc>
                  <a:txBody>
                    <a:bodyPr/>
                    <a:lstStyle/>
                    <a:p>
                      <a:r>
                        <a:rPr lang="pt-BR" dirty="0"/>
                        <a:t>Igor</a:t>
                      </a:r>
                    </a:p>
                  </a:txBody>
                  <a:tcPr/>
                </a:tc>
                <a:tc>
                  <a:txBody>
                    <a:bodyPr/>
                    <a:lstStyle/>
                    <a:p>
                      <a:r>
                        <a:rPr lang="pt-BR" dirty="0"/>
                        <a:t>Felipe</a:t>
                      </a:r>
                    </a:p>
                  </a:txBody>
                  <a:tcPr/>
                </a:tc>
                <a:extLst>
                  <a:ext uri="{0D108BD9-81ED-4DB2-BD59-A6C34878D82A}">
                    <a16:rowId xmlns:a16="http://schemas.microsoft.com/office/drawing/2014/main" val="3085268503"/>
                  </a:ext>
                </a:extLst>
              </a:tr>
              <a:tr h="377351">
                <a:tc>
                  <a:txBody>
                    <a:bodyPr/>
                    <a:lstStyle/>
                    <a:p>
                      <a:r>
                        <a:rPr lang="pt-BR" dirty="0"/>
                        <a:t>Toy </a:t>
                      </a:r>
                      <a:r>
                        <a:rPr lang="pt-BR" dirty="0" err="1"/>
                        <a:t>Story</a:t>
                      </a:r>
                      <a:endParaRPr lang="pt-BR" dirty="0"/>
                    </a:p>
                  </a:txBody>
                  <a:tcPr/>
                </a:tc>
                <a:tc>
                  <a:txBody>
                    <a:bodyPr/>
                    <a:lstStyle/>
                    <a:p>
                      <a:r>
                        <a:rPr lang="pt-BR" dirty="0"/>
                        <a:t>5</a:t>
                      </a:r>
                    </a:p>
                  </a:txBody>
                  <a:tcPr/>
                </a:tc>
                <a:tc>
                  <a:txBody>
                    <a:bodyPr/>
                    <a:lstStyle/>
                    <a:p>
                      <a:r>
                        <a:rPr lang="pt-BR" dirty="0"/>
                        <a:t>5</a:t>
                      </a:r>
                    </a:p>
                  </a:txBody>
                  <a:tcPr/>
                </a:tc>
                <a:tc>
                  <a:txBody>
                    <a:bodyPr/>
                    <a:lstStyle/>
                    <a:p>
                      <a:r>
                        <a:rPr lang="pt-BR" dirty="0"/>
                        <a:t>0</a:t>
                      </a:r>
                    </a:p>
                  </a:txBody>
                  <a:tcPr/>
                </a:tc>
                <a:tc>
                  <a:txBody>
                    <a:bodyPr/>
                    <a:lstStyle/>
                    <a:p>
                      <a:r>
                        <a:rPr lang="pt-BR" dirty="0"/>
                        <a:t>0</a:t>
                      </a:r>
                    </a:p>
                  </a:txBody>
                  <a:tcPr/>
                </a:tc>
                <a:extLst>
                  <a:ext uri="{0D108BD9-81ED-4DB2-BD59-A6C34878D82A}">
                    <a16:rowId xmlns:a16="http://schemas.microsoft.com/office/drawing/2014/main" val="3446098387"/>
                  </a:ext>
                </a:extLst>
              </a:tr>
              <a:tr h="377351">
                <a:tc>
                  <a:txBody>
                    <a:bodyPr/>
                    <a:lstStyle/>
                    <a:p>
                      <a:r>
                        <a:rPr lang="pt-BR" dirty="0"/>
                        <a:t>Vingadores</a:t>
                      </a:r>
                    </a:p>
                  </a:txBody>
                  <a:tcPr/>
                </a:tc>
                <a:tc>
                  <a:txBody>
                    <a:bodyPr/>
                    <a:lstStyle/>
                    <a:p>
                      <a:r>
                        <a:rPr lang="pt-BR" dirty="0"/>
                        <a:t>5</a:t>
                      </a:r>
                    </a:p>
                  </a:txBody>
                  <a:tcPr/>
                </a:tc>
                <a:tc>
                  <a:txBody>
                    <a:bodyPr/>
                    <a:lstStyle/>
                    <a:p>
                      <a:r>
                        <a:rPr lang="pt-BR" dirty="0"/>
                        <a:t>?</a:t>
                      </a:r>
                    </a:p>
                  </a:txBody>
                  <a:tcPr/>
                </a:tc>
                <a:tc>
                  <a:txBody>
                    <a:bodyPr/>
                    <a:lstStyle/>
                    <a:p>
                      <a:r>
                        <a:rPr lang="pt-BR" dirty="0"/>
                        <a:t>?</a:t>
                      </a:r>
                    </a:p>
                  </a:txBody>
                  <a:tcPr/>
                </a:tc>
                <a:tc>
                  <a:txBody>
                    <a:bodyPr/>
                    <a:lstStyle/>
                    <a:p>
                      <a:r>
                        <a:rPr lang="pt-BR" dirty="0"/>
                        <a:t>0</a:t>
                      </a:r>
                    </a:p>
                  </a:txBody>
                  <a:tcPr/>
                </a:tc>
                <a:extLst>
                  <a:ext uri="{0D108BD9-81ED-4DB2-BD59-A6C34878D82A}">
                    <a16:rowId xmlns:a16="http://schemas.microsoft.com/office/drawing/2014/main" val="2860967910"/>
                  </a:ext>
                </a:extLst>
              </a:tr>
              <a:tr h="377351">
                <a:tc>
                  <a:txBody>
                    <a:bodyPr/>
                    <a:lstStyle/>
                    <a:p>
                      <a:r>
                        <a:rPr lang="pt-BR" dirty="0"/>
                        <a:t>Marley e Eu</a:t>
                      </a:r>
                    </a:p>
                  </a:txBody>
                  <a:tcPr/>
                </a:tc>
                <a:tc>
                  <a:txBody>
                    <a:bodyPr/>
                    <a:lstStyle/>
                    <a:p>
                      <a:r>
                        <a:rPr lang="pt-BR" dirty="0"/>
                        <a:t>?</a:t>
                      </a:r>
                    </a:p>
                  </a:txBody>
                  <a:tcPr/>
                </a:tc>
                <a:tc>
                  <a:txBody>
                    <a:bodyPr/>
                    <a:lstStyle/>
                    <a:p>
                      <a:r>
                        <a:rPr lang="pt-BR" dirty="0"/>
                        <a:t>4</a:t>
                      </a:r>
                    </a:p>
                  </a:txBody>
                  <a:tcPr/>
                </a:tc>
                <a:tc>
                  <a:txBody>
                    <a:bodyPr/>
                    <a:lstStyle/>
                    <a:p>
                      <a:r>
                        <a:rPr lang="pt-BR" dirty="0"/>
                        <a:t>0</a:t>
                      </a:r>
                    </a:p>
                  </a:txBody>
                  <a:tcPr/>
                </a:tc>
                <a:tc>
                  <a:txBody>
                    <a:bodyPr/>
                    <a:lstStyle/>
                    <a:p>
                      <a:r>
                        <a:rPr lang="pt-BR" dirty="0"/>
                        <a:t>?</a:t>
                      </a:r>
                    </a:p>
                  </a:txBody>
                  <a:tcPr/>
                </a:tc>
                <a:extLst>
                  <a:ext uri="{0D108BD9-81ED-4DB2-BD59-A6C34878D82A}">
                    <a16:rowId xmlns:a16="http://schemas.microsoft.com/office/drawing/2014/main" val="1157611306"/>
                  </a:ext>
                </a:extLst>
              </a:tr>
              <a:tr h="511750">
                <a:tc>
                  <a:txBody>
                    <a:bodyPr/>
                    <a:lstStyle/>
                    <a:p>
                      <a:r>
                        <a:rPr lang="pt-BR" dirty="0"/>
                        <a:t>Velozes e furiosos</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4</a:t>
                      </a:r>
                    </a:p>
                  </a:txBody>
                  <a:tcPr/>
                </a:tc>
                <a:extLst>
                  <a:ext uri="{0D108BD9-81ED-4DB2-BD59-A6C34878D82A}">
                    <a16:rowId xmlns:a16="http://schemas.microsoft.com/office/drawing/2014/main" val="1658635375"/>
                  </a:ext>
                </a:extLst>
              </a:tr>
              <a:tr h="511750">
                <a:tc>
                  <a:txBody>
                    <a:bodyPr/>
                    <a:lstStyle/>
                    <a:p>
                      <a:r>
                        <a:rPr lang="pt-BR" dirty="0"/>
                        <a:t>Um amor para recordar</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a:t>
                      </a:r>
                    </a:p>
                  </a:txBody>
                  <a:tcPr/>
                </a:tc>
                <a:extLst>
                  <a:ext uri="{0D108BD9-81ED-4DB2-BD59-A6C34878D82A}">
                    <a16:rowId xmlns:a16="http://schemas.microsoft.com/office/drawing/2014/main" val="1352371806"/>
                  </a:ext>
                </a:extLst>
              </a:tr>
            </a:tbl>
          </a:graphicData>
        </a:graphic>
      </p:graphicFrame>
    </p:spTree>
    <p:extLst>
      <p:ext uri="{BB962C8B-B14F-4D97-AF65-F5344CB8AC3E}">
        <p14:creationId xmlns:p14="http://schemas.microsoft.com/office/powerpoint/2010/main" val="176402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33617" y="923365"/>
            <a:ext cx="5291416" cy="523220"/>
          </a:xfrm>
          <a:prstGeom prst="rect">
            <a:avLst/>
          </a:prstGeom>
          <a:noFill/>
        </p:spPr>
        <p:txBody>
          <a:bodyPr wrap="square" rtlCol="0">
            <a:spAutoFit/>
          </a:bodyPr>
          <a:lstStyle/>
          <a:p>
            <a:r>
              <a:rPr lang="pt-BR" sz="1400" b="0" i="0" dirty="0">
                <a:solidFill>
                  <a:srgbClr val="252525"/>
                </a:solidFill>
                <a:effectLst/>
                <a:latin typeface="+mj-lt"/>
              </a:rPr>
              <a:t>Da mesma forma que viemos trabalhando agora, podemos tentar implementar esses algoritmos e muitos outros usando </a:t>
            </a:r>
            <a:r>
              <a:rPr lang="pt-BR" sz="1400" b="0" i="0" dirty="0" err="1">
                <a:solidFill>
                  <a:srgbClr val="252525"/>
                </a:solidFill>
                <a:effectLst/>
                <a:latin typeface="+mj-lt"/>
              </a:rPr>
              <a:t>deep</a:t>
            </a:r>
            <a:r>
              <a:rPr lang="pt-BR" sz="1400" b="0" i="0" dirty="0">
                <a:solidFill>
                  <a:srgbClr val="252525"/>
                </a:solidFill>
                <a:effectLst/>
                <a:latin typeface="+mj-lt"/>
              </a:rPr>
              <a:t> </a:t>
            </a:r>
            <a:r>
              <a:rPr lang="pt-BR" sz="1400" b="0" i="0" dirty="0" err="1">
                <a:solidFill>
                  <a:srgbClr val="252525"/>
                </a:solidFill>
                <a:effectLst/>
                <a:latin typeface="+mj-lt"/>
              </a:rPr>
              <a:t>learning</a:t>
            </a:r>
            <a:r>
              <a:rPr lang="pt-BR" sz="1400" b="0" i="0" dirty="0">
                <a:solidFill>
                  <a:srgbClr val="252525"/>
                </a:solidFill>
                <a:effectLst/>
                <a:latin typeface="+mj-lt"/>
              </a:rPr>
              <a:t>. </a:t>
            </a:r>
            <a:endParaRPr lang="pt-BR" sz="1400" dirty="0">
              <a:solidFill>
                <a:srgbClr val="252525"/>
              </a:solidFill>
              <a:latin typeface="+mj-lt"/>
              <a:ea typeface="Roboto" panose="02000000000000000000" pitchFamily="2" charset="0"/>
              <a:cs typeface="Roboto" panose="02000000000000000000" pitchFamily="2" charset="0"/>
            </a:endParaRPr>
          </a:p>
        </p:txBody>
      </p:sp>
      <p:graphicFrame>
        <p:nvGraphicFramePr>
          <p:cNvPr id="5" name="Tabela 5">
            <a:extLst>
              <a:ext uri="{FF2B5EF4-FFF2-40B4-BE49-F238E27FC236}">
                <a16:creationId xmlns:a16="http://schemas.microsoft.com/office/drawing/2014/main" id="{0A9E9FA5-EE9D-652E-5FFA-E8D57C084F7B}"/>
              </a:ext>
            </a:extLst>
          </p:cNvPr>
          <p:cNvGraphicFramePr>
            <a:graphicFrameLocks noGrp="1"/>
          </p:cNvGraphicFramePr>
          <p:nvPr/>
        </p:nvGraphicFramePr>
        <p:xfrm>
          <a:off x="186018" y="1770155"/>
          <a:ext cx="5139015" cy="2729814"/>
        </p:xfrm>
        <a:graphic>
          <a:graphicData uri="http://schemas.openxmlformats.org/drawingml/2006/table">
            <a:tbl>
              <a:tblPr firstRow="1" bandRow="1">
                <a:tableStyleId>{5C22544A-7EE6-4342-B048-85BDC9FD1C3A}</a:tableStyleId>
              </a:tblPr>
              <a:tblGrid>
                <a:gridCol w="1027803">
                  <a:extLst>
                    <a:ext uri="{9D8B030D-6E8A-4147-A177-3AD203B41FA5}">
                      <a16:colId xmlns:a16="http://schemas.microsoft.com/office/drawing/2014/main" val="1379169837"/>
                    </a:ext>
                  </a:extLst>
                </a:gridCol>
                <a:gridCol w="1027803">
                  <a:extLst>
                    <a:ext uri="{9D8B030D-6E8A-4147-A177-3AD203B41FA5}">
                      <a16:colId xmlns:a16="http://schemas.microsoft.com/office/drawing/2014/main" val="3176614944"/>
                    </a:ext>
                  </a:extLst>
                </a:gridCol>
                <a:gridCol w="1027803">
                  <a:extLst>
                    <a:ext uri="{9D8B030D-6E8A-4147-A177-3AD203B41FA5}">
                      <a16:colId xmlns:a16="http://schemas.microsoft.com/office/drawing/2014/main" val="1271464818"/>
                    </a:ext>
                  </a:extLst>
                </a:gridCol>
                <a:gridCol w="1027803">
                  <a:extLst>
                    <a:ext uri="{9D8B030D-6E8A-4147-A177-3AD203B41FA5}">
                      <a16:colId xmlns:a16="http://schemas.microsoft.com/office/drawing/2014/main" val="1674614536"/>
                    </a:ext>
                  </a:extLst>
                </a:gridCol>
                <a:gridCol w="1027803">
                  <a:extLst>
                    <a:ext uri="{9D8B030D-6E8A-4147-A177-3AD203B41FA5}">
                      <a16:colId xmlns:a16="http://schemas.microsoft.com/office/drawing/2014/main" val="4157792749"/>
                    </a:ext>
                  </a:extLst>
                </a:gridCol>
              </a:tblGrid>
              <a:tr h="377351">
                <a:tc>
                  <a:txBody>
                    <a:bodyPr/>
                    <a:lstStyle/>
                    <a:p>
                      <a:r>
                        <a:rPr lang="pt-BR" dirty="0"/>
                        <a:t>Filmes</a:t>
                      </a:r>
                    </a:p>
                  </a:txBody>
                  <a:tcPr/>
                </a:tc>
                <a:tc>
                  <a:txBody>
                    <a:bodyPr/>
                    <a:lstStyle/>
                    <a:p>
                      <a:r>
                        <a:rPr lang="pt-BR" dirty="0"/>
                        <a:t>João</a:t>
                      </a:r>
                    </a:p>
                  </a:txBody>
                  <a:tcPr/>
                </a:tc>
                <a:tc>
                  <a:txBody>
                    <a:bodyPr/>
                    <a:lstStyle/>
                    <a:p>
                      <a:r>
                        <a:rPr lang="pt-BR" dirty="0"/>
                        <a:t>Roberto</a:t>
                      </a:r>
                    </a:p>
                  </a:txBody>
                  <a:tcPr/>
                </a:tc>
                <a:tc>
                  <a:txBody>
                    <a:bodyPr/>
                    <a:lstStyle/>
                    <a:p>
                      <a:r>
                        <a:rPr lang="pt-BR" dirty="0"/>
                        <a:t>Igor</a:t>
                      </a:r>
                    </a:p>
                  </a:txBody>
                  <a:tcPr/>
                </a:tc>
                <a:tc>
                  <a:txBody>
                    <a:bodyPr/>
                    <a:lstStyle/>
                    <a:p>
                      <a:r>
                        <a:rPr lang="pt-BR" dirty="0"/>
                        <a:t>Felipe</a:t>
                      </a:r>
                    </a:p>
                  </a:txBody>
                  <a:tcPr/>
                </a:tc>
                <a:extLst>
                  <a:ext uri="{0D108BD9-81ED-4DB2-BD59-A6C34878D82A}">
                    <a16:rowId xmlns:a16="http://schemas.microsoft.com/office/drawing/2014/main" val="3085268503"/>
                  </a:ext>
                </a:extLst>
              </a:tr>
              <a:tr h="377351">
                <a:tc>
                  <a:txBody>
                    <a:bodyPr/>
                    <a:lstStyle/>
                    <a:p>
                      <a:r>
                        <a:rPr lang="pt-BR" dirty="0"/>
                        <a:t>Toy </a:t>
                      </a:r>
                      <a:r>
                        <a:rPr lang="pt-BR" dirty="0" err="1"/>
                        <a:t>Story</a:t>
                      </a:r>
                      <a:endParaRPr lang="pt-BR" dirty="0"/>
                    </a:p>
                  </a:txBody>
                  <a:tcPr/>
                </a:tc>
                <a:tc>
                  <a:txBody>
                    <a:bodyPr/>
                    <a:lstStyle/>
                    <a:p>
                      <a:r>
                        <a:rPr lang="pt-BR" dirty="0"/>
                        <a:t>5</a:t>
                      </a:r>
                    </a:p>
                  </a:txBody>
                  <a:tcPr/>
                </a:tc>
                <a:tc>
                  <a:txBody>
                    <a:bodyPr/>
                    <a:lstStyle/>
                    <a:p>
                      <a:r>
                        <a:rPr lang="pt-BR" dirty="0"/>
                        <a:t>5</a:t>
                      </a:r>
                    </a:p>
                  </a:txBody>
                  <a:tcPr/>
                </a:tc>
                <a:tc>
                  <a:txBody>
                    <a:bodyPr/>
                    <a:lstStyle/>
                    <a:p>
                      <a:r>
                        <a:rPr lang="pt-BR" dirty="0"/>
                        <a:t>0</a:t>
                      </a:r>
                    </a:p>
                  </a:txBody>
                  <a:tcPr/>
                </a:tc>
                <a:tc>
                  <a:txBody>
                    <a:bodyPr/>
                    <a:lstStyle/>
                    <a:p>
                      <a:r>
                        <a:rPr lang="pt-BR" dirty="0"/>
                        <a:t>0</a:t>
                      </a:r>
                    </a:p>
                  </a:txBody>
                  <a:tcPr/>
                </a:tc>
                <a:extLst>
                  <a:ext uri="{0D108BD9-81ED-4DB2-BD59-A6C34878D82A}">
                    <a16:rowId xmlns:a16="http://schemas.microsoft.com/office/drawing/2014/main" val="3446098387"/>
                  </a:ext>
                </a:extLst>
              </a:tr>
              <a:tr h="377351">
                <a:tc>
                  <a:txBody>
                    <a:bodyPr/>
                    <a:lstStyle/>
                    <a:p>
                      <a:r>
                        <a:rPr lang="pt-BR" dirty="0"/>
                        <a:t>Vingadores</a:t>
                      </a:r>
                    </a:p>
                  </a:txBody>
                  <a:tcPr/>
                </a:tc>
                <a:tc>
                  <a:txBody>
                    <a:bodyPr/>
                    <a:lstStyle/>
                    <a:p>
                      <a:r>
                        <a:rPr lang="pt-BR" dirty="0"/>
                        <a:t>5</a:t>
                      </a:r>
                    </a:p>
                  </a:txBody>
                  <a:tcPr/>
                </a:tc>
                <a:tc>
                  <a:txBody>
                    <a:bodyPr/>
                    <a:lstStyle/>
                    <a:p>
                      <a:r>
                        <a:rPr lang="pt-BR" dirty="0"/>
                        <a:t>?</a:t>
                      </a:r>
                    </a:p>
                  </a:txBody>
                  <a:tcPr/>
                </a:tc>
                <a:tc>
                  <a:txBody>
                    <a:bodyPr/>
                    <a:lstStyle/>
                    <a:p>
                      <a:r>
                        <a:rPr lang="pt-BR" dirty="0"/>
                        <a:t>?</a:t>
                      </a:r>
                    </a:p>
                  </a:txBody>
                  <a:tcPr/>
                </a:tc>
                <a:tc>
                  <a:txBody>
                    <a:bodyPr/>
                    <a:lstStyle/>
                    <a:p>
                      <a:r>
                        <a:rPr lang="pt-BR" dirty="0"/>
                        <a:t>0</a:t>
                      </a:r>
                    </a:p>
                  </a:txBody>
                  <a:tcPr/>
                </a:tc>
                <a:extLst>
                  <a:ext uri="{0D108BD9-81ED-4DB2-BD59-A6C34878D82A}">
                    <a16:rowId xmlns:a16="http://schemas.microsoft.com/office/drawing/2014/main" val="2860967910"/>
                  </a:ext>
                </a:extLst>
              </a:tr>
              <a:tr h="377351">
                <a:tc>
                  <a:txBody>
                    <a:bodyPr/>
                    <a:lstStyle/>
                    <a:p>
                      <a:r>
                        <a:rPr lang="pt-BR" dirty="0"/>
                        <a:t>Marley e Eu</a:t>
                      </a:r>
                    </a:p>
                  </a:txBody>
                  <a:tcPr/>
                </a:tc>
                <a:tc>
                  <a:txBody>
                    <a:bodyPr/>
                    <a:lstStyle/>
                    <a:p>
                      <a:r>
                        <a:rPr lang="pt-BR" dirty="0"/>
                        <a:t>?</a:t>
                      </a:r>
                    </a:p>
                  </a:txBody>
                  <a:tcPr/>
                </a:tc>
                <a:tc>
                  <a:txBody>
                    <a:bodyPr/>
                    <a:lstStyle/>
                    <a:p>
                      <a:r>
                        <a:rPr lang="pt-BR" dirty="0"/>
                        <a:t>4</a:t>
                      </a:r>
                    </a:p>
                  </a:txBody>
                  <a:tcPr/>
                </a:tc>
                <a:tc>
                  <a:txBody>
                    <a:bodyPr/>
                    <a:lstStyle/>
                    <a:p>
                      <a:r>
                        <a:rPr lang="pt-BR" dirty="0"/>
                        <a:t>0</a:t>
                      </a:r>
                    </a:p>
                  </a:txBody>
                  <a:tcPr/>
                </a:tc>
                <a:tc>
                  <a:txBody>
                    <a:bodyPr/>
                    <a:lstStyle/>
                    <a:p>
                      <a:r>
                        <a:rPr lang="pt-BR" dirty="0"/>
                        <a:t>?</a:t>
                      </a:r>
                    </a:p>
                  </a:txBody>
                  <a:tcPr/>
                </a:tc>
                <a:extLst>
                  <a:ext uri="{0D108BD9-81ED-4DB2-BD59-A6C34878D82A}">
                    <a16:rowId xmlns:a16="http://schemas.microsoft.com/office/drawing/2014/main" val="1157611306"/>
                  </a:ext>
                </a:extLst>
              </a:tr>
              <a:tr h="511750">
                <a:tc>
                  <a:txBody>
                    <a:bodyPr/>
                    <a:lstStyle/>
                    <a:p>
                      <a:r>
                        <a:rPr lang="pt-BR" dirty="0"/>
                        <a:t>Velozes e furiosos</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4</a:t>
                      </a:r>
                    </a:p>
                  </a:txBody>
                  <a:tcPr/>
                </a:tc>
                <a:extLst>
                  <a:ext uri="{0D108BD9-81ED-4DB2-BD59-A6C34878D82A}">
                    <a16:rowId xmlns:a16="http://schemas.microsoft.com/office/drawing/2014/main" val="1658635375"/>
                  </a:ext>
                </a:extLst>
              </a:tr>
              <a:tr h="511750">
                <a:tc>
                  <a:txBody>
                    <a:bodyPr/>
                    <a:lstStyle/>
                    <a:p>
                      <a:r>
                        <a:rPr lang="pt-BR" dirty="0"/>
                        <a:t>Um amor para recordar</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a:t>
                      </a:r>
                    </a:p>
                  </a:txBody>
                  <a:tcPr/>
                </a:tc>
                <a:extLst>
                  <a:ext uri="{0D108BD9-81ED-4DB2-BD59-A6C34878D82A}">
                    <a16:rowId xmlns:a16="http://schemas.microsoft.com/office/drawing/2014/main" val="1352371806"/>
                  </a:ext>
                </a:extLst>
              </a:tr>
            </a:tbl>
          </a:graphicData>
        </a:graphic>
      </p:graphicFrame>
      <p:sp>
        <p:nvSpPr>
          <p:cNvPr id="6" name="CaixaDeTexto 5">
            <a:extLst>
              <a:ext uri="{FF2B5EF4-FFF2-40B4-BE49-F238E27FC236}">
                <a16:creationId xmlns:a16="http://schemas.microsoft.com/office/drawing/2014/main" id="{968D062A-D613-73A7-437A-5C184FAFFD41}"/>
              </a:ext>
            </a:extLst>
          </p:cNvPr>
          <p:cNvSpPr txBox="1"/>
          <p:nvPr/>
        </p:nvSpPr>
        <p:spPr>
          <a:xfrm>
            <a:off x="5446059" y="316006"/>
            <a:ext cx="3341594" cy="2031325"/>
          </a:xfrm>
          <a:prstGeom prst="rect">
            <a:avLst/>
          </a:prstGeom>
          <a:noFill/>
        </p:spPr>
        <p:txBody>
          <a:bodyPr wrap="square" rtlCol="0">
            <a:spAutoFit/>
          </a:bodyPr>
          <a:lstStyle/>
          <a:p>
            <a:pPr marL="285750" indent="-285750">
              <a:buFont typeface="Arial" panose="020B0604020202020204" pitchFamily="34" charset="0"/>
              <a:buChar char="•"/>
            </a:pPr>
            <a:r>
              <a:rPr lang="pt-BR" sz="1400" dirty="0" err="1"/>
              <a:t>N_u</a:t>
            </a:r>
            <a:r>
              <a:rPr lang="pt-BR" sz="1400" dirty="0"/>
              <a:t>: Número de usuários (4)</a:t>
            </a:r>
          </a:p>
          <a:p>
            <a:pPr marL="285750" indent="-285750">
              <a:buFont typeface="Arial" panose="020B0604020202020204" pitchFamily="34" charset="0"/>
              <a:buChar char="•"/>
            </a:pPr>
            <a:r>
              <a:rPr lang="pt-BR" sz="1400" dirty="0" err="1"/>
              <a:t>N_m</a:t>
            </a:r>
            <a:r>
              <a:rPr lang="pt-BR" sz="1400" dirty="0"/>
              <a:t>: Número de Filmes (5)</a:t>
            </a:r>
          </a:p>
          <a:p>
            <a:pPr marL="285750" indent="-285750">
              <a:buFont typeface="Arial" panose="020B0604020202020204" pitchFamily="34" charset="0"/>
              <a:buChar char="•"/>
            </a:pPr>
            <a:r>
              <a:rPr lang="pt-BR" sz="1400" dirty="0"/>
              <a:t>R(</a:t>
            </a:r>
            <a:r>
              <a:rPr lang="pt-BR" sz="1400" dirty="0" err="1"/>
              <a:t>i,j</a:t>
            </a:r>
            <a:r>
              <a:rPr lang="pt-BR" sz="1400" dirty="0"/>
              <a:t>) =1: se o usuário j avaliou o filme i.</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Y(</a:t>
            </a:r>
            <a:r>
              <a:rPr lang="pt-BR" sz="1400" dirty="0" err="1"/>
              <a:t>i,j</a:t>
            </a:r>
            <a:r>
              <a:rPr lang="pt-BR" sz="1400" dirty="0"/>
              <a:t>): avaliação do usuário j para o filme i (caso R(</a:t>
            </a:r>
            <a:r>
              <a:rPr lang="pt-BR" sz="1400" dirty="0" err="1"/>
              <a:t>i,j</a:t>
            </a:r>
            <a:r>
              <a:rPr lang="pt-BR" sz="1400" dirty="0"/>
              <a:t>) =1).</a:t>
            </a:r>
          </a:p>
          <a:p>
            <a:pPr marL="285750" indent="-285750">
              <a:buFont typeface="Arial" panose="020B0604020202020204" pitchFamily="34" charset="0"/>
              <a:buChar char="•"/>
            </a:pPr>
            <a:endParaRPr lang="pt-BR" sz="1400" dirty="0"/>
          </a:p>
          <a:p>
            <a:r>
              <a:rPr lang="pt-BR" sz="1400" dirty="0"/>
              <a:t>É importante para o sistema conhecer quais usuários avaliaram quais filmes.</a:t>
            </a:r>
          </a:p>
        </p:txBody>
      </p:sp>
    </p:spTree>
    <p:extLst>
      <p:ext uri="{BB962C8B-B14F-4D97-AF65-F5344CB8AC3E}">
        <p14:creationId xmlns:p14="http://schemas.microsoft.com/office/powerpoint/2010/main" val="9323966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127748" y="692648"/>
            <a:ext cx="5291416" cy="523220"/>
          </a:xfrm>
          <a:prstGeom prst="rect">
            <a:avLst/>
          </a:prstGeom>
          <a:noFill/>
        </p:spPr>
        <p:txBody>
          <a:bodyPr wrap="square" rtlCol="0">
            <a:spAutoFit/>
          </a:bodyPr>
          <a:lstStyle/>
          <a:p>
            <a:r>
              <a:rPr lang="pt-BR" sz="1400" b="0" i="0" dirty="0">
                <a:solidFill>
                  <a:srgbClr val="252525"/>
                </a:solidFill>
                <a:effectLst/>
                <a:latin typeface="+mj-lt"/>
              </a:rPr>
              <a:t>Vamos adicionar duas </a:t>
            </a:r>
            <a:r>
              <a:rPr lang="pt-BR" sz="1400" b="0" i="0" dirty="0" err="1">
                <a:solidFill>
                  <a:srgbClr val="252525"/>
                </a:solidFill>
                <a:effectLst/>
                <a:latin typeface="+mj-lt"/>
              </a:rPr>
              <a:t>features</a:t>
            </a:r>
            <a:r>
              <a:rPr lang="pt-BR" sz="1400" b="0" i="0" dirty="0">
                <a:solidFill>
                  <a:srgbClr val="252525"/>
                </a:solidFill>
                <a:effectLst/>
                <a:latin typeface="+mj-lt"/>
              </a:rPr>
              <a:t>, X1 e X2, que dizem o quanto esses filmes são filmes de ação ou filmes de drama. </a:t>
            </a:r>
            <a:endParaRPr lang="pt-BR" sz="1400" dirty="0">
              <a:solidFill>
                <a:srgbClr val="252525"/>
              </a:solidFill>
              <a:latin typeface="+mj-lt"/>
              <a:ea typeface="Roboto" panose="02000000000000000000" pitchFamily="2" charset="0"/>
              <a:cs typeface="Roboto" panose="02000000000000000000" pitchFamily="2" charset="0"/>
            </a:endParaRPr>
          </a:p>
        </p:txBody>
      </p:sp>
      <p:graphicFrame>
        <p:nvGraphicFramePr>
          <p:cNvPr id="5" name="Tabela 5">
            <a:extLst>
              <a:ext uri="{FF2B5EF4-FFF2-40B4-BE49-F238E27FC236}">
                <a16:creationId xmlns:a16="http://schemas.microsoft.com/office/drawing/2014/main" id="{0A9E9FA5-EE9D-652E-5FFA-E8D57C084F7B}"/>
              </a:ext>
            </a:extLst>
          </p:cNvPr>
          <p:cNvGraphicFramePr>
            <a:graphicFrameLocks noGrp="1"/>
          </p:cNvGraphicFramePr>
          <p:nvPr>
            <p:extLst>
              <p:ext uri="{D42A27DB-BD31-4B8C-83A1-F6EECF244321}">
                <p14:modId xmlns:p14="http://schemas.microsoft.com/office/powerpoint/2010/main" val="3201506001"/>
              </p:ext>
            </p:extLst>
          </p:nvPr>
        </p:nvGraphicFramePr>
        <p:xfrm>
          <a:off x="230842" y="1406312"/>
          <a:ext cx="5006785" cy="2279062"/>
        </p:xfrm>
        <a:graphic>
          <a:graphicData uri="http://schemas.openxmlformats.org/drawingml/2006/table">
            <a:tbl>
              <a:tblPr firstRow="1" bandRow="1">
                <a:tableStyleId>{5C22544A-7EE6-4342-B048-85BDC9FD1C3A}</a:tableStyleId>
              </a:tblPr>
              <a:tblGrid>
                <a:gridCol w="715255">
                  <a:extLst>
                    <a:ext uri="{9D8B030D-6E8A-4147-A177-3AD203B41FA5}">
                      <a16:colId xmlns:a16="http://schemas.microsoft.com/office/drawing/2014/main" val="1379169837"/>
                    </a:ext>
                  </a:extLst>
                </a:gridCol>
                <a:gridCol w="715255">
                  <a:extLst>
                    <a:ext uri="{9D8B030D-6E8A-4147-A177-3AD203B41FA5}">
                      <a16:colId xmlns:a16="http://schemas.microsoft.com/office/drawing/2014/main" val="3176614944"/>
                    </a:ext>
                  </a:extLst>
                </a:gridCol>
                <a:gridCol w="715255">
                  <a:extLst>
                    <a:ext uri="{9D8B030D-6E8A-4147-A177-3AD203B41FA5}">
                      <a16:colId xmlns:a16="http://schemas.microsoft.com/office/drawing/2014/main" val="1271464818"/>
                    </a:ext>
                  </a:extLst>
                </a:gridCol>
                <a:gridCol w="715255">
                  <a:extLst>
                    <a:ext uri="{9D8B030D-6E8A-4147-A177-3AD203B41FA5}">
                      <a16:colId xmlns:a16="http://schemas.microsoft.com/office/drawing/2014/main" val="1674614536"/>
                    </a:ext>
                  </a:extLst>
                </a:gridCol>
                <a:gridCol w="715255">
                  <a:extLst>
                    <a:ext uri="{9D8B030D-6E8A-4147-A177-3AD203B41FA5}">
                      <a16:colId xmlns:a16="http://schemas.microsoft.com/office/drawing/2014/main" val="4157792749"/>
                    </a:ext>
                  </a:extLst>
                </a:gridCol>
                <a:gridCol w="715255">
                  <a:extLst>
                    <a:ext uri="{9D8B030D-6E8A-4147-A177-3AD203B41FA5}">
                      <a16:colId xmlns:a16="http://schemas.microsoft.com/office/drawing/2014/main" val="3320227920"/>
                    </a:ext>
                  </a:extLst>
                </a:gridCol>
                <a:gridCol w="715255">
                  <a:extLst>
                    <a:ext uri="{9D8B030D-6E8A-4147-A177-3AD203B41FA5}">
                      <a16:colId xmlns:a16="http://schemas.microsoft.com/office/drawing/2014/main" val="3724404806"/>
                    </a:ext>
                  </a:extLst>
                </a:gridCol>
              </a:tblGrid>
              <a:tr h="448887">
                <a:tc>
                  <a:txBody>
                    <a:bodyPr/>
                    <a:lstStyle/>
                    <a:p>
                      <a:r>
                        <a:rPr lang="pt-BR" sz="800" dirty="0"/>
                        <a:t>Filmes</a:t>
                      </a:r>
                    </a:p>
                  </a:txBody>
                  <a:tcPr/>
                </a:tc>
                <a:tc>
                  <a:txBody>
                    <a:bodyPr/>
                    <a:lstStyle/>
                    <a:p>
                      <a:r>
                        <a:rPr lang="pt-BR" sz="800" dirty="0"/>
                        <a:t>João</a:t>
                      </a:r>
                    </a:p>
                  </a:txBody>
                  <a:tcPr/>
                </a:tc>
                <a:tc>
                  <a:txBody>
                    <a:bodyPr/>
                    <a:lstStyle/>
                    <a:p>
                      <a:r>
                        <a:rPr lang="pt-BR" sz="800" dirty="0"/>
                        <a:t>Roberto</a:t>
                      </a:r>
                    </a:p>
                  </a:txBody>
                  <a:tcPr/>
                </a:tc>
                <a:tc>
                  <a:txBody>
                    <a:bodyPr/>
                    <a:lstStyle/>
                    <a:p>
                      <a:r>
                        <a:rPr lang="pt-BR" sz="800" dirty="0"/>
                        <a:t>Igor</a:t>
                      </a:r>
                    </a:p>
                  </a:txBody>
                  <a:tcPr/>
                </a:tc>
                <a:tc>
                  <a:txBody>
                    <a:bodyPr/>
                    <a:lstStyle/>
                    <a:p>
                      <a:r>
                        <a:rPr lang="pt-BR" sz="800" dirty="0"/>
                        <a:t>Felipe</a:t>
                      </a:r>
                    </a:p>
                  </a:txBody>
                  <a:tcPr/>
                </a:tc>
                <a:tc>
                  <a:txBody>
                    <a:bodyPr/>
                    <a:lstStyle/>
                    <a:p>
                      <a:r>
                        <a:rPr lang="pt-BR" sz="800" dirty="0"/>
                        <a:t>X1 (drama)</a:t>
                      </a:r>
                    </a:p>
                  </a:txBody>
                  <a:tcPr/>
                </a:tc>
                <a:tc>
                  <a:txBody>
                    <a:bodyPr/>
                    <a:lstStyle/>
                    <a:p>
                      <a:r>
                        <a:rPr lang="pt-BR" sz="800" dirty="0"/>
                        <a:t>X2 (ação)</a:t>
                      </a:r>
                    </a:p>
                  </a:txBody>
                  <a:tcPr/>
                </a:tc>
                <a:extLst>
                  <a:ext uri="{0D108BD9-81ED-4DB2-BD59-A6C34878D82A}">
                    <a16:rowId xmlns:a16="http://schemas.microsoft.com/office/drawing/2014/main" val="3085268503"/>
                  </a:ext>
                </a:extLst>
              </a:tr>
              <a:tr h="243098">
                <a:tc>
                  <a:txBody>
                    <a:bodyPr/>
                    <a:lstStyle/>
                    <a:p>
                      <a:r>
                        <a:rPr lang="pt-BR" sz="800" dirty="0"/>
                        <a:t>Toy </a:t>
                      </a:r>
                      <a:r>
                        <a:rPr lang="pt-BR" sz="800" dirty="0" err="1"/>
                        <a:t>Story</a:t>
                      </a:r>
                      <a:endParaRPr lang="pt-BR" sz="800" dirty="0"/>
                    </a:p>
                  </a:txBody>
                  <a:tcPr/>
                </a:tc>
                <a:tc>
                  <a:txBody>
                    <a:bodyPr/>
                    <a:lstStyle/>
                    <a:p>
                      <a:r>
                        <a:rPr lang="pt-BR" dirty="0"/>
                        <a:t>5</a:t>
                      </a:r>
                    </a:p>
                  </a:txBody>
                  <a:tcPr/>
                </a:tc>
                <a:tc>
                  <a:txBody>
                    <a:bodyPr/>
                    <a:lstStyle/>
                    <a:p>
                      <a:r>
                        <a:rPr lang="pt-BR" dirty="0"/>
                        <a:t>5</a:t>
                      </a:r>
                    </a:p>
                  </a:txBody>
                  <a:tcPr/>
                </a:tc>
                <a:tc>
                  <a:txBody>
                    <a:bodyPr/>
                    <a:lstStyle/>
                    <a:p>
                      <a:r>
                        <a:rPr lang="pt-BR" dirty="0"/>
                        <a:t>0</a:t>
                      </a:r>
                    </a:p>
                  </a:txBody>
                  <a:tcPr/>
                </a:tc>
                <a:tc>
                  <a:txBody>
                    <a:bodyPr/>
                    <a:lstStyle/>
                    <a:p>
                      <a:r>
                        <a:rPr lang="pt-BR" dirty="0"/>
                        <a:t>0</a:t>
                      </a:r>
                    </a:p>
                  </a:txBody>
                  <a:tcPr/>
                </a:tc>
                <a:tc>
                  <a:txBody>
                    <a:bodyPr/>
                    <a:lstStyle/>
                    <a:p>
                      <a:r>
                        <a:rPr lang="pt-BR" dirty="0"/>
                        <a:t>0.7</a:t>
                      </a:r>
                    </a:p>
                  </a:txBody>
                  <a:tcPr/>
                </a:tc>
                <a:tc>
                  <a:txBody>
                    <a:bodyPr/>
                    <a:lstStyle/>
                    <a:p>
                      <a:r>
                        <a:rPr lang="pt-BR" dirty="0"/>
                        <a:t>0.2</a:t>
                      </a:r>
                    </a:p>
                  </a:txBody>
                  <a:tcPr/>
                </a:tc>
                <a:extLst>
                  <a:ext uri="{0D108BD9-81ED-4DB2-BD59-A6C34878D82A}">
                    <a16:rowId xmlns:a16="http://schemas.microsoft.com/office/drawing/2014/main" val="3446098387"/>
                  </a:ext>
                </a:extLst>
              </a:tr>
              <a:tr h="243098">
                <a:tc>
                  <a:txBody>
                    <a:bodyPr/>
                    <a:lstStyle/>
                    <a:p>
                      <a:r>
                        <a:rPr lang="pt-BR" sz="800" dirty="0"/>
                        <a:t>Vingadores</a:t>
                      </a:r>
                    </a:p>
                  </a:txBody>
                  <a:tcPr/>
                </a:tc>
                <a:tc>
                  <a:txBody>
                    <a:bodyPr/>
                    <a:lstStyle/>
                    <a:p>
                      <a:r>
                        <a:rPr lang="pt-BR" dirty="0"/>
                        <a:t>5</a:t>
                      </a:r>
                    </a:p>
                  </a:txBody>
                  <a:tcPr/>
                </a:tc>
                <a:tc>
                  <a:txBody>
                    <a:bodyPr/>
                    <a:lstStyle/>
                    <a:p>
                      <a:r>
                        <a:rPr lang="pt-BR" dirty="0"/>
                        <a:t>?</a:t>
                      </a:r>
                    </a:p>
                  </a:txBody>
                  <a:tcPr/>
                </a:tc>
                <a:tc>
                  <a:txBody>
                    <a:bodyPr/>
                    <a:lstStyle/>
                    <a:p>
                      <a:r>
                        <a:rPr lang="pt-BR" dirty="0"/>
                        <a:t>?</a:t>
                      </a:r>
                    </a:p>
                  </a:txBody>
                  <a:tcPr/>
                </a:tc>
                <a:tc>
                  <a:txBody>
                    <a:bodyPr/>
                    <a:lstStyle/>
                    <a:p>
                      <a:r>
                        <a:rPr lang="pt-BR" dirty="0"/>
                        <a:t>0</a:t>
                      </a:r>
                    </a:p>
                  </a:txBody>
                  <a:tcPr/>
                </a:tc>
                <a:tc>
                  <a:txBody>
                    <a:bodyPr/>
                    <a:lstStyle/>
                    <a:p>
                      <a:r>
                        <a:rPr lang="pt-BR" dirty="0"/>
                        <a:t>0.1</a:t>
                      </a:r>
                    </a:p>
                  </a:txBody>
                  <a:tcPr/>
                </a:tc>
                <a:tc>
                  <a:txBody>
                    <a:bodyPr/>
                    <a:lstStyle/>
                    <a:p>
                      <a:r>
                        <a:rPr lang="pt-BR" dirty="0"/>
                        <a:t>0.9</a:t>
                      </a:r>
                    </a:p>
                  </a:txBody>
                  <a:tcPr/>
                </a:tc>
                <a:extLst>
                  <a:ext uri="{0D108BD9-81ED-4DB2-BD59-A6C34878D82A}">
                    <a16:rowId xmlns:a16="http://schemas.microsoft.com/office/drawing/2014/main" val="2860967910"/>
                  </a:ext>
                </a:extLst>
              </a:tr>
              <a:tr h="243098">
                <a:tc>
                  <a:txBody>
                    <a:bodyPr/>
                    <a:lstStyle/>
                    <a:p>
                      <a:r>
                        <a:rPr lang="pt-BR" sz="800" dirty="0"/>
                        <a:t>Marley e Eu</a:t>
                      </a:r>
                    </a:p>
                  </a:txBody>
                  <a:tcPr/>
                </a:tc>
                <a:tc>
                  <a:txBody>
                    <a:bodyPr/>
                    <a:lstStyle/>
                    <a:p>
                      <a:r>
                        <a:rPr lang="pt-BR" dirty="0"/>
                        <a:t>?</a:t>
                      </a:r>
                    </a:p>
                  </a:txBody>
                  <a:tcPr/>
                </a:tc>
                <a:tc>
                  <a:txBody>
                    <a:bodyPr/>
                    <a:lstStyle/>
                    <a:p>
                      <a:r>
                        <a:rPr lang="pt-BR" dirty="0"/>
                        <a:t>4</a:t>
                      </a:r>
                    </a:p>
                  </a:txBody>
                  <a:tcPr/>
                </a:tc>
                <a:tc>
                  <a:txBody>
                    <a:bodyPr/>
                    <a:lstStyle/>
                    <a:p>
                      <a:r>
                        <a:rPr lang="pt-BR" dirty="0"/>
                        <a:t>0</a:t>
                      </a:r>
                    </a:p>
                  </a:txBody>
                  <a:tcPr/>
                </a:tc>
                <a:tc>
                  <a:txBody>
                    <a:bodyPr/>
                    <a:lstStyle/>
                    <a:p>
                      <a:r>
                        <a:rPr lang="pt-BR" dirty="0"/>
                        <a:t>?</a:t>
                      </a:r>
                    </a:p>
                  </a:txBody>
                  <a:tcPr/>
                </a:tc>
                <a:tc>
                  <a:txBody>
                    <a:bodyPr/>
                    <a:lstStyle/>
                    <a:p>
                      <a:r>
                        <a:rPr lang="pt-BR" dirty="0"/>
                        <a:t>0.99</a:t>
                      </a:r>
                    </a:p>
                  </a:txBody>
                  <a:tcPr/>
                </a:tc>
                <a:tc>
                  <a:txBody>
                    <a:bodyPr/>
                    <a:lstStyle/>
                    <a:p>
                      <a:r>
                        <a:rPr lang="pt-BR" dirty="0"/>
                        <a:t>0.0</a:t>
                      </a:r>
                    </a:p>
                  </a:txBody>
                  <a:tcPr/>
                </a:tc>
                <a:extLst>
                  <a:ext uri="{0D108BD9-81ED-4DB2-BD59-A6C34878D82A}">
                    <a16:rowId xmlns:a16="http://schemas.microsoft.com/office/drawing/2014/main" val="1157611306"/>
                  </a:ext>
                </a:extLst>
              </a:tr>
              <a:tr h="421858">
                <a:tc>
                  <a:txBody>
                    <a:bodyPr/>
                    <a:lstStyle/>
                    <a:p>
                      <a:r>
                        <a:rPr lang="pt-BR" sz="800" dirty="0"/>
                        <a:t>Velozes e furiosos</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4</a:t>
                      </a:r>
                    </a:p>
                  </a:txBody>
                  <a:tcPr/>
                </a:tc>
                <a:tc>
                  <a:txBody>
                    <a:bodyPr/>
                    <a:lstStyle/>
                    <a:p>
                      <a:r>
                        <a:rPr lang="pt-BR" dirty="0"/>
                        <a:t>0.0</a:t>
                      </a:r>
                    </a:p>
                  </a:txBody>
                  <a:tcPr/>
                </a:tc>
                <a:tc>
                  <a:txBody>
                    <a:bodyPr/>
                    <a:lstStyle/>
                    <a:p>
                      <a:r>
                        <a:rPr lang="pt-BR" dirty="0"/>
                        <a:t>1.0</a:t>
                      </a:r>
                    </a:p>
                  </a:txBody>
                  <a:tcPr/>
                </a:tc>
                <a:extLst>
                  <a:ext uri="{0D108BD9-81ED-4DB2-BD59-A6C34878D82A}">
                    <a16:rowId xmlns:a16="http://schemas.microsoft.com/office/drawing/2014/main" val="1658635375"/>
                  </a:ext>
                </a:extLst>
              </a:tr>
              <a:tr h="516777">
                <a:tc>
                  <a:txBody>
                    <a:bodyPr/>
                    <a:lstStyle/>
                    <a:p>
                      <a:r>
                        <a:rPr lang="pt-BR" sz="800" dirty="0"/>
                        <a:t>Um amor para recordar</a:t>
                      </a:r>
                    </a:p>
                  </a:txBody>
                  <a:tcPr/>
                </a:tc>
                <a:tc>
                  <a:txBody>
                    <a:bodyPr/>
                    <a:lstStyle/>
                    <a:p>
                      <a:r>
                        <a:rPr lang="pt-BR" dirty="0"/>
                        <a:t>0</a:t>
                      </a:r>
                    </a:p>
                  </a:txBody>
                  <a:tcPr/>
                </a:tc>
                <a:tc>
                  <a:txBody>
                    <a:bodyPr/>
                    <a:lstStyle/>
                    <a:p>
                      <a:r>
                        <a:rPr lang="pt-BR" dirty="0"/>
                        <a:t>0</a:t>
                      </a:r>
                    </a:p>
                  </a:txBody>
                  <a:tcPr/>
                </a:tc>
                <a:tc>
                  <a:txBody>
                    <a:bodyPr/>
                    <a:lstStyle/>
                    <a:p>
                      <a:r>
                        <a:rPr lang="pt-BR" dirty="0"/>
                        <a:t>5</a:t>
                      </a:r>
                    </a:p>
                  </a:txBody>
                  <a:tcPr/>
                </a:tc>
                <a:tc>
                  <a:txBody>
                    <a:bodyPr/>
                    <a:lstStyle/>
                    <a:p>
                      <a:r>
                        <a:rPr lang="pt-BR" dirty="0"/>
                        <a:t>?</a:t>
                      </a:r>
                    </a:p>
                  </a:txBody>
                  <a:tcPr/>
                </a:tc>
                <a:tc>
                  <a:txBody>
                    <a:bodyPr/>
                    <a:lstStyle/>
                    <a:p>
                      <a:r>
                        <a:rPr lang="pt-BR" dirty="0"/>
                        <a:t>0.8</a:t>
                      </a:r>
                    </a:p>
                  </a:txBody>
                  <a:tcPr/>
                </a:tc>
                <a:tc>
                  <a:txBody>
                    <a:bodyPr/>
                    <a:lstStyle/>
                    <a:p>
                      <a:r>
                        <a:rPr lang="pt-BR" dirty="0"/>
                        <a:t>0.0</a:t>
                      </a:r>
                    </a:p>
                  </a:txBody>
                  <a:tcPr/>
                </a:tc>
                <a:extLst>
                  <a:ext uri="{0D108BD9-81ED-4DB2-BD59-A6C34878D82A}">
                    <a16:rowId xmlns:a16="http://schemas.microsoft.com/office/drawing/2014/main" val="1352371806"/>
                  </a:ext>
                </a:extLst>
              </a:tr>
            </a:tbl>
          </a:graphicData>
        </a:graphic>
      </p:graphicFrame>
      <p:sp>
        <p:nvSpPr>
          <p:cNvPr id="7" name="CaixaDeTexto 6">
            <a:extLst>
              <a:ext uri="{FF2B5EF4-FFF2-40B4-BE49-F238E27FC236}">
                <a16:creationId xmlns:a16="http://schemas.microsoft.com/office/drawing/2014/main" id="{57EEED7F-1B5B-AE34-0B41-BA7A03348A94}"/>
              </a:ext>
            </a:extLst>
          </p:cNvPr>
          <p:cNvSpPr txBox="1"/>
          <p:nvPr/>
        </p:nvSpPr>
        <p:spPr>
          <a:xfrm>
            <a:off x="230842" y="3953435"/>
            <a:ext cx="5006785" cy="738664"/>
          </a:xfrm>
          <a:prstGeom prst="rect">
            <a:avLst/>
          </a:prstGeom>
          <a:noFill/>
        </p:spPr>
        <p:txBody>
          <a:bodyPr wrap="square" rtlCol="0">
            <a:spAutoFit/>
          </a:bodyPr>
          <a:lstStyle/>
          <a:p>
            <a:r>
              <a:rPr lang="pt-BR" sz="1400" dirty="0"/>
              <a:t>Podemos começar a pensar em fazer previsões.</a:t>
            </a:r>
          </a:p>
          <a:p>
            <a:endParaRPr lang="pt-BR" sz="1400" dirty="0"/>
          </a:p>
          <a:p>
            <a:r>
              <a:rPr lang="pt-BR" sz="1400" dirty="0"/>
              <a:t>Por exemplo, para o João</a:t>
            </a:r>
          </a:p>
        </p:txBody>
      </p:sp>
      <p:pic>
        <p:nvPicPr>
          <p:cNvPr id="9" name="Imagem 8">
            <a:extLst>
              <a:ext uri="{FF2B5EF4-FFF2-40B4-BE49-F238E27FC236}">
                <a16:creationId xmlns:a16="http://schemas.microsoft.com/office/drawing/2014/main" id="{4FBE524D-DEA5-6EE5-675C-D6141FEBDCCB}"/>
              </a:ext>
            </a:extLst>
          </p:cNvPr>
          <p:cNvPicPr>
            <a:picLocks noChangeAspect="1"/>
          </p:cNvPicPr>
          <p:nvPr/>
        </p:nvPicPr>
        <p:blipFill>
          <a:blip r:embed="rId2"/>
          <a:stretch>
            <a:fillRect/>
          </a:stretch>
        </p:blipFill>
        <p:spPr>
          <a:xfrm>
            <a:off x="2462936" y="4450852"/>
            <a:ext cx="1676634" cy="381053"/>
          </a:xfrm>
          <a:prstGeom prst="rect">
            <a:avLst/>
          </a:prstGeom>
        </p:spPr>
      </p:pic>
    </p:spTree>
    <p:extLst>
      <p:ext uri="{BB962C8B-B14F-4D97-AF65-F5344CB8AC3E}">
        <p14:creationId xmlns:p14="http://schemas.microsoft.com/office/powerpoint/2010/main" val="6622476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0" y="757166"/>
            <a:ext cx="5291416" cy="307777"/>
          </a:xfrm>
          <a:prstGeom prst="rect">
            <a:avLst/>
          </a:prstGeom>
          <a:noFill/>
        </p:spPr>
        <p:txBody>
          <a:bodyPr wrap="square" rtlCol="0">
            <a:spAutoFit/>
          </a:bodyPr>
          <a:lstStyle/>
          <a:p>
            <a:r>
              <a:rPr lang="pt-BR" sz="1400" b="0" i="0" dirty="0">
                <a:solidFill>
                  <a:srgbClr val="252525"/>
                </a:solidFill>
                <a:effectLst/>
                <a:latin typeface="+mj-lt"/>
              </a:rPr>
              <a:t>Então, para apenas um usuário, a função de custo seria: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55D2332C-3490-B92E-333F-5DBFDDB1E5FC}"/>
              </a:ext>
            </a:extLst>
          </p:cNvPr>
          <p:cNvPicPr>
            <a:picLocks noChangeAspect="1"/>
          </p:cNvPicPr>
          <p:nvPr/>
        </p:nvPicPr>
        <p:blipFill>
          <a:blip r:embed="rId2"/>
          <a:stretch>
            <a:fillRect/>
          </a:stretch>
        </p:blipFill>
        <p:spPr>
          <a:xfrm>
            <a:off x="0" y="1257579"/>
            <a:ext cx="4976647" cy="757166"/>
          </a:xfrm>
          <a:prstGeom prst="rect">
            <a:avLst/>
          </a:prstGeom>
        </p:spPr>
      </p:pic>
    </p:spTree>
    <p:extLst>
      <p:ext uri="{BB962C8B-B14F-4D97-AF65-F5344CB8AC3E}">
        <p14:creationId xmlns:p14="http://schemas.microsoft.com/office/powerpoint/2010/main" val="23644122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0" y="757166"/>
            <a:ext cx="5291416" cy="307777"/>
          </a:xfrm>
          <a:prstGeom prst="rect">
            <a:avLst/>
          </a:prstGeom>
          <a:noFill/>
        </p:spPr>
        <p:txBody>
          <a:bodyPr wrap="square" rtlCol="0">
            <a:spAutoFit/>
          </a:bodyPr>
          <a:lstStyle/>
          <a:p>
            <a:r>
              <a:rPr lang="pt-BR" sz="1400" b="0" i="0" dirty="0">
                <a:solidFill>
                  <a:srgbClr val="252525"/>
                </a:solidFill>
                <a:effectLst/>
                <a:latin typeface="+mj-lt"/>
              </a:rPr>
              <a:t>Então, para apenas um usuário, a função de custo seria: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55D2332C-3490-B92E-333F-5DBFDDB1E5FC}"/>
              </a:ext>
            </a:extLst>
          </p:cNvPr>
          <p:cNvPicPr>
            <a:picLocks noChangeAspect="1"/>
          </p:cNvPicPr>
          <p:nvPr/>
        </p:nvPicPr>
        <p:blipFill>
          <a:blip r:embed="rId2"/>
          <a:stretch>
            <a:fillRect/>
          </a:stretch>
        </p:blipFill>
        <p:spPr>
          <a:xfrm>
            <a:off x="0" y="1257579"/>
            <a:ext cx="4976647" cy="757166"/>
          </a:xfrm>
          <a:prstGeom prst="rect">
            <a:avLst/>
          </a:prstGeom>
        </p:spPr>
      </p:pic>
      <p:sp>
        <p:nvSpPr>
          <p:cNvPr id="10" name="CaixaDeTexto 9">
            <a:extLst>
              <a:ext uri="{FF2B5EF4-FFF2-40B4-BE49-F238E27FC236}">
                <a16:creationId xmlns:a16="http://schemas.microsoft.com/office/drawing/2014/main" id="{5803E00E-7A0B-08B0-CBF7-BE8097FAD982}"/>
              </a:ext>
            </a:extLst>
          </p:cNvPr>
          <p:cNvSpPr txBox="1"/>
          <p:nvPr/>
        </p:nvSpPr>
        <p:spPr>
          <a:xfrm>
            <a:off x="0" y="2002818"/>
            <a:ext cx="5291416" cy="307777"/>
          </a:xfrm>
          <a:prstGeom prst="rect">
            <a:avLst/>
          </a:prstGeom>
          <a:noFill/>
        </p:spPr>
        <p:txBody>
          <a:bodyPr wrap="square" rtlCol="0">
            <a:spAutoFit/>
          </a:bodyPr>
          <a:lstStyle/>
          <a:p>
            <a:r>
              <a:rPr lang="pt-BR" sz="1400" b="0" i="0" dirty="0">
                <a:solidFill>
                  <a:srgbClr val="252525"/>
                </a:solidFill>
                <a:effectLst/>
                <a:latin typeface="+mj-lt"/>
              </a:rPr>
              <a:t>Como vemos agora os parâmetros para todos os usuários:</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17" name="Imagem 16">
            <a:extLst>
              <a:ext uri="{FF2B5EF4-FFF2-40B4-BE49-F238E27FC236}">
                <a16:creationId xmlns:a16="http://schemas.microsoft.com/office/drawing/2014/main" id="{E6844F24-E6B1-05A4-4716-77BC29FDACF6}"/>
              </a:ext>
            </a:extLst>
          </p:cNvPr>
          <p:cNvPicPr>
            <a:picLocks noChangeAspect="1"/>
          </p:cNvPicPr>
          <p:nvPr/>
        </p:nvPicPr>
        <p:blipFill>
          <a:blip r:embed="rId3"/>
          <a:stretch>
            <a:fillRect/>
          </a:stretch>
        </p:blipFill>
        <p:spPr>
          <a:xfrm>
            <a:off x="205338" y="2458478"/>
            <a:ext cx="4880740" cy="591001"/>
          </a:xfrm>
          <a:prstGeom prst="rect">
            <a:avLst/>
          </a:prstGeom>
        </p:spPr>
      </p:pic>
    </p:spTree>
    <p:extLst>
      <p:ext uri="{BB962C8B-B14F-4D97-AF65-F5344CB8AC3E}">
        <p14:creationId xmlns:p14="http://schemas.microsoft.com/office/powerpoint/2010/main" val="15046388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4" name="CaixaDeTexto 3">
            <a:extLst>
              <a:ext uri="{FF2B5EF4-FFF2-40B4-BE49-F238E27FC236}">
                <a16:creationId xmlns:a16="http://schemas.microsoft.com/office/drawing/2014/main" id="{F0809561-2418-3B21-5738-052C97A14915}"/>
              </a:ext>
            </a:extLst>
          </p:cNvPr>
          <p:cNvSpPr txBox="1"/>
          <p:nvPr/>
        </p:nvSpPr>
        <p:spPr>
          <a:xfrm>
            <a:off x="0" y="757166"/>
            <a:ext cx="5291416" cy="307777"/>
          </a:xfrm>
          <a:prstGeom prst="rect">
            <a:avLst/>
          </a:prstGeom>
          <a:noFill/>
        </p:spPr>
        <p:txBody>
          <a:bodyPr wrap="square" rtlCol="0">
            <a:spAutoFit/>
          </a:bodyPr>
          <a:lstStyle/>
          <a:p>
            <a:r>
              <a:rPr lang="pt-BR" sz="1400" b="0" i="0" dirty="0">
                <a:solidFill>
                  <a:srgbClr val="252525"/>
                </a:solidFill>
                <a:effectLst/>
                <a:latin typeface="+mj-lt"/>
              </a:rPr>
              <a:t>Então, para apenas um usuário, a função de custo seria:</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8" name="Imagem 7">
            <a:extLst>
              <a:ext uri="{FF2B5EF4-FFF2-40B4-BE49-F238E27FC236}">
                <a16:creationId xmlns:a16="http://schemas.microsoft.com/office/drawing/2014/main" id="{55D2332C-3490-B92E-333F-5DBFDDB1E5FC}"/>
              </a:ext>
            </a:extLst>
          </p:cNvPr>
          <p:cNvPicPr>
            <a:picLocks noChangeAspect="1"/>
          </p:cNvPicPr>
          <p:nvPr/>
        </p:nvPicPr>
        <p:blipFill>
          <a:blip r:embed="rId2"/>
          <a:stretch>
            <a:fillRect/>
          </a:stretch>
        </p:blipFill>
        <p:spPr>
          <a:xfrm>
            <a:off x="0" y="1257579"/>
            <a:ext cx="4976647" cy="757166"/>
          </a:xfrm>
          <a:prstGeom prst="rect">
            <a:avLst/>
          </a:prstGeom>
        </p:spPr>
      </p:pic>
      <p:sp>
        <p:nvSpPr>
          <p:cNvPr id="10" name="CaixaDeTexto 9">
            <a:extLst>
              <a:ext uri="{FF2B5EF4-FFF2-40B4-BE49-F238E27FC236}">
                <a16:creationId xmlns:a16="http://schemas.microsoft.com/office/drawing/2014/main" id="{5803E00E-7A0B-08B0-CBF7-BE8097FAD982}"/>
              </a:ext>
            </a:extLst>
          </p:cNvPr>
          <p:cNvSpPr txBox="1"/>
          <p:nvPr/>
        </p:nvSpPr>
        <p:spPr>
          <a:xfrm>
            <a:off x="0" y="2002818"/>
            <a:ext cx="5291416" cy="307777"/>
          </a:xfrm>
          <a:prstGeom prst="rect">
            <a:avLst/>
          </a:prstGeom>
          <a:noFill/>
        </p:spPr>
        <p:txBody>
          <a:bodyPr wrap="square" rtlCol="0">
            <a:spAutoFit/>
          </a:bodyPr>
          <a:lstStyle/>
          <a:p>
            <a:r>
              <a:rPr lang="pt-BR" sz="1400" b="0" i="0" dirty="0">
                <a:solidFill>
                  <a:srgbClr val="252525"/>
                </a:solidFill>
                <a:effectLst/>
                <a:latin typeface="+mj-lt"/>
              </a:rPr>
              <a:t>Como vemos agora os parâmetros para todos os usuários:</a:t>
            </a:r>
            <a:endParaRPr lang="pt-BR" sz="1400" dirty="0">
              <a:solidFill>
                <a:srgbClr val="252525"/>
              </a:solidFill>
              <a:latin typeface="+mj-lt"/>
              <a:ea typeface="Roboto" panose="02000000000000000000" pitchFamily="2" charset="0"/>
              <a:cs typeface="Roboto" panose="02000000000000000000" pitchFamily="2" charset="0"/>
            </a:endParaRPr>
          </a:p>
        </p:txBody>
      </p:sp>
      <p:sp>
        <p:nvSpPr>
          <p:cNvPr id="15" name="CaixaDeTexto 14">
            <a:extLst>
              <a:ext uri="{FF2B5EF4-FFF2-40B4-BE49-F238E27FC236}">
                <a16:creationId xmlns:a16="http://schemas.microsoft.com/office/drawing/2014/main" id="{C699C864-6889-C422-184F-CE59B93BBFF1}"/>
              </a:ext>
            </a:extLst>
          </p:cNvPr>
          <p:cNvSpPr txBox="1"/>
          <p:nvPr/>
        </p:nvSpPr>
        <p:spPr>
          <a:xfrm>
            <a:off x="-56029" y="3209373"/>
            <a:ext cx="5291416" cy="307777"/>
          </a:xfrm>
          <a:prstGeom prst="rect">
            <a:avLst/>
          </a:prstGeom>
          <a:noFill/>
        </p:spPr>
        <p:txBody>
          <a:bodyPr wrap="square" rtlCol="0">
            <a:spAutoFit/>
          </a:bodyPr>
          <a:lstStyle/>
          <a:p>
            <a:r>
              <a:rPr lang="pt-BR" sz="1400" b="0" i="0" dirty="0">
                <a:solidFill>
                  <a:srgbClr val="252525"/>
                </a:solidFill>
                <a:effectLst/>
                <a:latin typeface="+mj-lt"/>
              </a:rPr>
              <a:t>Também temos que aprender os parâmetros para o vetor X:</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17" name="Imagem 16">
            <a:extLst>
              <a:ext uri="{FF2B5EF4-FFF2-40B4-BE49-F238E27FC236}">
                <a16:creationId xmlns:a16="http://schemas.microsoft.com/office/drawing/2014/main" id="{E6844F24-E6B1-05A4-4716-77BC29FDACF6}"/>
              </a:ext>
            </a:extLst>
          </p:cNvPr>
          <p:cNvPicPr>
            <a:picLocks noChangeAspect="1"/>
          </p:cNvPicPr>
          <p:nvPr/>
        </p:nvPicPr>
        <p:blipFill>
          <a:blip r:embed="rId3"/>
          <a:stretch>
            <a:fillRect/>
          </a:stretch>
        </p:blipFill>
        <p:spPr>
          <a:xfrm>
            <a:off x="205338" y="2458478"/>
            <a:ext cx="4880740" cy="591001"/>
          </a:xfrm>
          <a:prstGeom prst="rect">
            <a:avLst/>
          </a:prstGeom>
        </p:spPr>
      </p:pic>
      <p:pic>
        <p:nvPicPr>
          <p:cNvPr id="21" name="Imagem 20">
            <a:extLst>
              <a:ext uri="{FF2B5EF4-FFF2-40B4-BE49-F238E27FC236}">
                <a16:creationId xmlns:a16="http://schemas.microsoft.com/office/drawing/2014/main" id="{AA9B2BD3-198B-2909-62B9-C1E4F13EFE0D}"/>
              </a:ext>
            </a:extLst>
          </p:cNvPr>
          <p:cNvPicPr>
            <a:picLocks noChangeAspect="1"/>
          </p:cNvPicPr>
          <p:nvPr/>
        </p:nvPicPr>
        <p:blipFill>
          <a:blip r:embed="rId4"/>
          <a:stretch>
            <a:fillRect/>
          </a:stretch>
        </p:blipFill>
        <p:spPr>
          <a:xfrm>
            <a:off x="0" y="3740258"/>
            <a:ext cx="4976647" cy="553792"/>
          </a:xfrm>
          <a:prstGeom prst="rect">
            <a:avLst/>
          </a:prstGeom>
        </p:spPr>
      </p:pic>
    </p:spTree>
    <p:extLst>
      <p:ext uri="{BB962C8B-B14F-4D97-AF65-F5344CB8AC3E}">
        <p14:creationId xmlns:p14="http://schemas.microsoft.com/office/powerpoint/2010/main" val="3778887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pic>
        <p:nvPicPr>
          <p:cNvPr id="23" name="Imagem 22">
            <a:extLst>
              <a:ext uri="{FF2B5EF4-FFF2-40B4-BE49-F238E27FC236}">
                <a16:creationId xmlns:a16="http://schemas.microsoft.com/office/drawing/2014/main" id="{C4A1475D-E0EE-1925-4122-B2E3A9A61F24}"/>
              </a:ext>
            </a:extLst>
          </p:cNvPr>
          <p:cNvPicPr>
            <a:picLocks noChangeAspect="1"/>
          </p:cNvPicPr>
          <p:nvPr/>
        </p:nvPicPr>
        <p:blipFill>
          <a:blip r:embed="rId2"/>
          <a:stretch>
            <a:fillRect/>
          </a:stretch>
        </p:blipFill>
        <p:spPr>
          <a:xfrm>
            <a:off x="2773456" y="1572338"/>
            <a:ext cx="4409705" cy="561349"/>
          </a:xfrm>
          <a:prstGeom prst="rect">
            <a:avLst/>
          </a:prstGeom>
        </p:spPr>
      </p:pic>
      <p:sp>
        <p:nvSpPr>
          <p:cNvPr id="24" name="CaixaDeTexto 23">
            <a:extLst>
              <a:ext uri="{FF2B5EF4-FFF2-40B4-BE49-F238E27FC236}">
                <a16:creationId xmlns:a16="http://schemas.microsoft.com/office/drawing/2014/main" id="{557D951B-3C2A-BBD4-B4B9-D5826D02F9B4}"/>
              </a:ext>
            </a:extLst>
          </p:cNvPr>
          <p:cNvSpPr txBox="1"/>
          <p:nvPr/>
        </p:nvSpPr>
        <p:spPr>
          <a:xfrm>
            <a:off x="51548" y="809739"/>
            <a:ext cx="5291416" cy="307777"/>
          </a:xfrm>
          <a:prstGeom prst="rect">
            <a:avLst/>
          </a:prstGeom>
          <a:noFill/>
        </p:spPr>
        <p:txBody>
          <a:bodyPr wrap="square" rtlCol="0">
            <a:spAutoFit/>
          </a:bodyPr>
          <a:lstStyle/>
          <a:p>
            <a:r>
              <a:rPr lang="pt-BR" sz="1400" b="0" i="0" dirty="0">
                <a:solidFill>
                  <a:srgbClr val="252525"/>
                </a:solidFill>
                <a:effectLst/>
                <a:latin typeface="+mj-lt"/>
              </a:rPr>
              <a:t>Juntando os dois, teremos:</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26" name="Imagem 25">
            <a:extLst>
              <a:ext uri="{FF2B5EF4-FFF2-40B4-BE49-F238E27FC236}">
                <a16:creationId xmlns:a16="http://schemas.microsoft.com/office/drawing/2014/main" id="{408FC884-1169-713C-07B0-FED5D45983C9}"/>
              </a:ext>
            </a:extLst>
          </p:cNvPr>
          <p:cNvPicPr>
            <a:picLocks noChangeAspect="1"/>
          </p:cNvPicPr>
          <p:nvPr/>
        </p:nvPicPr>
        <p:blipFill>
          <a:blip r:embed="rId3"/>
          <a:stretch>
            <a:fillRect/>
          </a:stretch>
        </p:blipFill>
        <p:spPr>
          <a:xfrm>
            <a:off x="1022110" y="1572338"/>
            <a:ext cx="1675146" cy="643200"/>
          </a:xfrm>
          <a:prstGeom prst="rect">
            <a:avLst/>
          </a:prstGeom>
        </p:spPr>
      </p:pic>
    </p:spTree>
    <p:extLst>
      <p:ext uri="{BB962C8B-B14F-4D97-AF65-F5344CB8AC3E}">
        <p14:creationId xmlns:p14="http://schemas.microsoft.com/office/powerpoint/2010/main" val="183960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13330"/>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Tipos de Sistemas de Recomendação</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p:txBody>
          <a:bodyPr/>
          <a:lstStyle/>
          <a:p>
            <a:r>
              <a:rPr lang="pt-BR" sz="1800" dirty="0">
                <a:solidFill>
                  <a:srgbClr val="3333FF"/>
                </a:solidFill>
                <a:ea typeface="Source Sans Pro"/>
                <a:cs typeface="Source Sans Pro"/>
                <a:sym typeface="Source Sans Pro"/>
              </a:rPr>
              <a:t>Baseado em Conteúdo (</a:t>
            </a:r>
            <a:r>
              <a:rPr lang="pt-BR" sz="1800" dirty="0" err="1">
                <a:solidFill>
                  <a:srgbClr val="3333FF"/>
                </a:solidFill>
                <a:ea typeface="Source Sans Pro"/>
                <a:cs typeface="Source Sans Pro"/>
                <a:sym typeface="Source Sans Pro"/>
              </a:rPr>
              <a:t>Content</a:t>
            </a:r>
            <a:r>
              <a:rPr lang="pt-BR" sz="1800" dirty="0">
                <a:solidFill>
                  <a:srgbClr val="3333FF"/>
                </a:solidFill>
                <a:ea typeface="Source Sans Pro"/>
                <a:cs typeface="Source Sans Pro"/>
                <a:sym typeface="Source Sans Pro"/>
              </a:rPr>
              <a:t> </a:t>
            </a:r>
            <a:r>
              <a:rPr lang="pt-BR" dirty="0" err="1">
                <a:solidFill>
                  <a:srgbClr val="3333FF"/>
                </a:solidFill>
                <a:ea typeface="Source Sans Pro"/>
                <a:cs typeface="Source Sans Pro"/>
                <a:sym typeface="Source Sans Pro"/>
              </a:rPr>
              <a:t>based</a:t>
            </a:r>
            <a:r>
              <a:rPr lang="pt-BR" dirty="0">
                <a:solidFill>
                  <a:srgbClr val="3333FF"/>
                </a:solidFill>
                <a:ea typeface="Source Sans Pro"/>
                <a:cs typeface="Source Sans Pro"/>
                <a:sym typeface="Source Sans Pro"/>
              </a:rPr>
              <a:t>)</a:t>
            </a:r>
            <a:endParaRPr lang="pt-BR" dirty="0"/>
          </a:p>
        </p:txBody>
      </p:sp>
      <p:pic>
        <p:nvPicPr>
          <p:cNvPr id="10" name="Espaço Reservado para Conteúdo 9">
            <a:extLst>
              <a:ext uri="{FF2B5EF4-FFF2-40B4-BE49-F238E27FC236}">
                <a16:creationId xmlns:a16="http://schemas.microsoft.com/office/drawing/2014/main" id="{EC94C5E7-816E-0F6A-A4B9-7183C3596A71}"/>
              </a:ext>
            </a:extLst>
          </p:cNvPr>
          <p:cNvPicPr>
            <a:picLocks noGrp="1" noChangeAspect="1"/>
          </p:cNvPicPr>
          <p:nvPr>
            <p:ph sz="half" idx="2"/>
          </p:nvPr>
        </p:nvPicPr>
        <p:blipFill>
          <a:blip r:embed="rId2"/>
          <a:stretch>
            <a:fillRect/>
          </a:stretch>
        </p:blipFill>
        <p:spPr>
          <a:xfrm>
            <a:off x="1334429" y="1878806"/>
            <a:ext cx="2221974" cy="2283852"/>
          </a:xfrm>
        </p:spPr>
      </p:pic>
      <p:sp>
        <p:nvSpPr>
          <p:cNvPr id="15" name="CaixaDeTexto 14">
            <a:extLst>
              <a:ext uri="{FF2B5EF4-FFF2-40B4-BE49-F238E27FC236}">
                <a16:creationId xmlns:a16="http://schemas.microsoft.com/office/drawing/2014/main" id="{6EEE74AB-86C3-0DDA-2F2F-CE39D2C8DF33}"/>
              </a:ext>
            </a:extLst>
          </p:cNvPr>
          <p:cNvSpPr txBox="1"/>
          <p:nvPr/>
        </p:nvSpPr>
        <p:spPr>
          <a:xfrm>
            <a:off x="739588" y="4159314"/>
            <a:ext cx="3429000" cy="584775"/>
          </a:xfrm>
          <a:prstGeom prst="rect">
            <a:avLst/>
          </a:prstGeom>
          <a:noFill/>
        </p:spPr>
        <p:txBody>
          <a:bodyPr wrap="square" rtlCol="0">
            <a:spAutoFit/>
          </a:bodyPr>
          <a:lstStyle/>
          <a:p>
            <a:r>
              <a:rPr lang="pt-BR" sz="1600" dirty="0"/>
              <a:t>“Me mostre mais do mesmo que gostei anteriormente”</a:t>
            </a:r>
          </a:p>
        </p:txBody>
      </p:sp>
    </p:spTree>
    <p:extLst>
      <p:ext uri="{BB962C8B-B14F-4D97-AF65-F5344CB8AC3E}">
        <p14:creationId xmlns:p14="http://schemas.microsoft.com/office/powerpoint/2010/main" val="454467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pic>
        <p:nvPicPr>
          <p:cNvPr id="23" name="Imagem 22">
            <a:extLst>
              <a:ext uri="{FF2B5EF4-FFF2-40B4-BE49-F238E27FC236}">
                <a16:creationId xmlns:a16="http://schemas.microsoft.com/office/drawing/2014/main" id="{C4A1475D-E0EE-1925-4122-B2E3A9A61F24}"/>
              </a:ext>
            </a:extLst>
          </p:cNvPr>
          <p:cNvPicPr>
            <a:picLocks noChangeAspect="1"/>
          </p:cNvPicPr>
          <p:nvPr/>
        </p:nvPicPr>
        <p:blipFill>
          <a:blip r:embed="rId2"/>
          <a:stretch>
            <a:fillRect/>
          </a:stretch>
        </p:blipFill>
        <p:spPr>
          <a:xfrm>
            <a:off x="2773456" y="1572338"/>
            <a:ext cx="4409705" cy="561349"/>
          </a:xfrm>
          <a:prstGeom prst="rect">
            <a:avLst/>
          </a:prstGeom>
        </p:spPr>
      </p:pic>
      <p:sp>
        <p:nvSpPr>
          <p:cNvPr id="24" name="CaixaDeTexto 23">
            <a:extLst>
              <a:ext uri="{FF2B5EF4-FFF2-40B4-BE49-F238E27FC236}">
                <a16:creationId xmlns:a16="http://schemas.microsoft.com/office/drawing/2014/main" id="{557D951B-3C2A-BBD4-B4B9-D5826D02F9B4}"/>
              </a:ext>
            </a:extLst>
          </p:cNvPr>
          <p:cNvSpPr txBox="1"/>
          <p:nvPr/>
        </p:nvSpPr>
        <p:spPr>
          <a:xfrm>
            <a:off x="51548" y="809739"/>
            <a:ext cx="5291416" cy="307777"/>
          </a:xfrm>
          <a:prstGeom prst="rect">
            <a:avLst/>
          </a:prstGeom>
          <a:noFill/>
        </p:spPr>
        <p:txBody>
          <a:bodyPr wrap="square" rtlCol="0">
            <a:spAutoFit/>
          </a:bodyPr>
          <a:lstStyle/>
          <a:p>
            <a:r>
              <a:rPr lang="pt-BR" sz="1400" b="0" i="0" dirty="0">
                <a:solidFill>
                  <a:srgbClr val="252525"/>
                </a:solidFill>
                <a:effectLst/>
                <a:latin typeface="+mj-lt"/>
              </a:rPr>
              <a:t>Juntando os dois, teremos:</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26" name="Imagem 25">
            <a:extLst>
              <a:ext uri="{FF2B5EF4-FFF2-40B4-BE49-F238E27FC236}">
                <a16:creationId xmlns:a16="http://schemas.microsoft.com/office/drawing/2014/main" id="{408FC884-1169-713C-07B0-FED5D45983C9}"/>
              </a:ext>
            </a:extLst>
          </p:cNvPr>
          <p:cNvPicPr>
            <a:picLocks noChangeAspect="1"/>
          </p:cNvPicPr>
          <p:nvPr/>
        </p:nvPicPr>
        <p:blipFill>
          <a:blip r:embed="rId3"/>
          <a:stretch>
            <a:fillRect/>
          </a:stretch>
        </p:blipFill>
        <p:spPr>
          <a:xfrm>
            <a:off x="1022110" y="1572338"/>
            <a:ext cx="1675146" cy="643200"/>
          </a:xfrm>
          <a:prstGeom prst="rect">
            <a:avLst/>
          </a:prstGeom>
        </p:spPr>
      </p:pic>
      <p:sp>
        <p:nvSpPr>
          <p:cNvPr id="5" name="CaixaDeTexto 4">
            <a:extLst>
              <a:ext uri="{FF2B5EF4-FFF2-40B4-BE49-F238E27FC236}">
                <a16:creationId xmlns:a16="http://schemas.microsoft.com/office/drawing/2014/main" id="{C905DCE6-AEC1-6F43-D104-87AF6BE5973F}"/>
              </a:ext>
            </a:extLst>
          </p:cNvPr>
          <p:cNvSpPr txBox="1"/>
          <p:nvPr/>
        </p:nvSpPr>
        <p:spPr>
          <a:xfrm>
            <a:off x="51548" y="2641082"/>
            <a:ext cx="5291416" cy="523220"/>
          </a:xfrm>
          <a:prstGeom prst="rect">
            <a:avLst/>
          </a:prstGeom>
          <a:noFill/>
        </p:spPr>
        <p:txBody>
          <a:bodyPr wrap="square" rtlCol="0">
            <a:spAutoFit/>
          </a:bodyPr>
          <a:lstStyle/>
          <a:p>
            <a:r>
              <a:rPr lang="pt-BR" sz="1400" b="0" i="0" dirty="0">
                <a:solidFill>
                  <a:srgbClr val="252525"/>
                </a:solidFill>
                <a:effectLst/>
                <a:latin typeface="+mj-lt"/>
              </a:rPr>
              <a:t>Se estivermos lidando com dados binários, iremos apenas mudar o problema para classificação, usando a função </a:t>
            </a:r>
            <a:r>
              <a:rPr lang="pt-BR" sz="1400" b="0" i="0" dirty="0" err="1">
                <a:solidFill>
                  <a:srgbClr val="252525"/>
                </a:solidFill>
                <a:effectLst/>
                <a:latin typeface="+mj-lt"/>
              </a:rPr>
              <a:t>sigmoid</a:t>
            </a:r>
            <a:r>
              <a:rPr lang="pt-BR" sz="1400" b="0" i="0" dirty="0">
                <a:solidFill>
                  <a:srgbClr val="252525"/>
                </a:solidFill>
                <a:effectLst/>
                <a:latin typeface="+mj-lt"/>
              </a:rPr>
              <a:t>:</a:t>
            </a:r>
            <a:endParaRPr lang="pt-BR" sz="1400" dirty="0">
              <a:solidFill>
                <a:srgbClr val="252525"/>
              </a:solidFill>
              <a:latin typeface="+mj-lt"/>
              <a:ea typeface="Roboto" panose="02000000000000000000" pitchFamily="2" charset="0"/>
              <a:cs typeface="Roboto" panose="02000000000000000000" pitchFamily="2" charset="0"/>
            </a:endParaRPr>
          </a:p>
        </p:txBody>
      </p:sp>
      <p:pic>
        <p:nvPicPr>
          <p:cNvPr id="7" name="Imagem 6">
            <a:extLst>
              <a:ext uri="{FF2B5EF4-FFF2-40B4-BE49-F238E27FC236}">
                <a16:creationId xmlns:a16="http://schemas.microsoft.com/office/drawing/2014/main" id="{2339F3E0-5810-7342-99BC-4076E4469BA3}"/>
              </a:ext>
            </a:extLst>
          </p:cNvPr>
          <p:cNvPicPr>
            <a:picLocks noChangeAspect="1"/>
          </p:cNvPicPr>
          <p:nvPr/>
        </p:nvPicPr>
        <p:blipFill>
          <a:blip r:embed="rId4"/>
          <a:stretch>
            <a:fillRect/>
          </a:stretch>
        </p:blipFill>
        <p:spPr>
          <a:xfrm>
            <a:off x="267490" y="3152263"/>
            <a:ext cx="1275362" cy="612174"/>
          </a:xfrm>
          <a:prstGeom prst="rect">
            <a:avLst/>
          </a:prstGeom>
        </p:spPr>
      </p:pic>
      <p:pic>
        <p:nvPicPr>
          <p:cNvPr id="11" name="Imagem 10">
            <a:extLst>
              <a:ext uri="{FF2B5EF4-FFF2-40B4-BE49-F238E27FC236}">
                <a16:creationId xmlns:a16="http://schemas.microsoft.com/office/drawing/2014/main" id="{FCD4BB86-9F5B-5246-402D-68DBC3BCCCDB}"/>
              </a:ext>
            </a:extLst>
          </p:cNvPr>
          <p:cNvPicPr>
            <a:picLocks noChangeAspect="1"/>
          </p:cNvPicPr>
          <p:nvPr/>
        </p:nvPicPr>
        <p:blipFill>
          <a:blip r:embed="rId5"/>
          <a:stretch>
            <a:fillRect/>
          </a:stretch>
        </p:blipFill>
        <p:spPr>
          <a:xfrm>
            <a:off x="267490" y="3854635"/>
            <a:ext cx="4953132" cy="479126"/>
          </a:xfrm>
          <a:prstGeom prst="rect">
            <a:avLst/>
          </a:prstGeom>
        </p:spPr>
      </p:pic>
      <p:sp>
        <p:nvSpPr>
          <p:cNvPr id="12" name="CaixaDeTexto 11">
            <a:extLst>
              <a:ext uri="{FF2B5EF4-FFF2-40B4-BE49-F238E27FC236}">
                <a16:creationId xmlns:a16="http://schemas.microsoft.com/office/drawing/2014/main" id="{5612C5F4-F9D4-999F-F942-18FA29316388}"/>
              </a:ext>
            </a:extLst>
          </p:cNvPr>
          <p:cNvSpPr txBox="1"/>
          <p:nvPr/>
        </p:nvSpPr>
        <p:spPr>
          <a:xfrm>
            <a:off x="51548" y="4423959"/>
            <a:ext cx="5291416" cy="307777"/>
          </a:xfrm>
          <a:prstGeom prst="rect">
            <a:avLst/>
          </a:prstGeom>
          <a:noFill/>
        </p:spPr>
        <p:txBody>
          <a:bodyPr wrap="square" rtlCol="0">
            <a:spAutoFit/>
          </a:bodyPr>
          <a:lstStyle/>
          <a:p>
            <a:r>
              <a:rPr lang="pt-BR" sz="1400" b="0" i="0" dirty="0">
                <a:solidFill>
                  <a:srgbClr val="252525"/>
                </a:solidFill>
                <a:effectLst/>
                <a:latin typeface="+mj-lt"/>
              </a:rPr>
              <a:t>Onde f é g(</a:t>
            </a:r>
            <a:r>
              <a:rPr lang="pt-BR" sz="1400" b="0" i="0" dirty="0" err="1">
                <a:solidFill>
                  <a:srgbClr val="252525"/>
                </a:solidFill>
                <a:effectLst/>
                <a:latin typeface="+mj-lt"/>
              </a:rPr>
              <a:t>w.x</a:t>
            </a:r>
            <a:r>
              <a:rPr lang="pt-BR" sz="1400" b="0" i="0" dirty="0">
                <a:solidFill>
                  <a:srgbClr val="252525"/>
                </a:solidFill>
                <a:effectLst/>
                <a:latin typeface="+mj-lt"/>
              </a:rPr>
              <a:t> + b).</a:t>
            </a:r>
            <a:endParaRPr lang="pt-BR" sz="1400" dirty="0">
              <a:solidFill>
                <a:srgbClr val="252525"/>
              </a:solidFill>
              <a:latin typeface="+mj-lt"/>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053538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24" name="CaixaDeTexto 23">
            <a:extLst>
              <a:ext uri="{FF2B5EF4-FFF2-40B4-BE49-F238E27FC236}">
                <a16:creationId xmlns:a16="http://schemas.microsoft.com/office/drawing/2014/main" id="{557D951B-3C2A-BBD4-B4B9-D5826D02F9B4}"/>
              </a:ext>
            </a:extLst>
          </p:cNvPr>
          <p:cNvSpPr txBox="1"/>
          <p:nvPr/>
        </p:nvSpPr>
        <p:spPr>
          <a:xfrm>
            <a:off x="51548" y="804928"/>
            <a:ext cx="5291416" cy="2246769"/>
          </a:xfrm>
          <a:prstGeom prst="rect">
            <a:avLst/>
          </a:prstGeom>
          <a:noFill/>
        </p:spPr>
        <p:txBody>
          <a:bodyPr wrap="square" rtlCol="0">
            <a:spAutoFit/>
          </a:bodyPr>
          <a:lstStyle/>
          <a:p>
            <a:r>
              <a:rPr lang="pt-BR" sz="1400" b="0" i="0" dirty="0">
                <a:effectLst/>
              </a:rPr>
              <a:t>Vimos o exemplo de um algoritmo na prática com </a:t>
            </a:r>
            <a:r>
              <a:rPr lang="pt-BR" sz="1400" b="0" i="0" dirty="0" err="1">
                <a:effectLst/>
              </a:rPr>
              <a:t>deep</a:t>
            </a:r>
            <a:r>
              <a:rPr lang="pt-BR" sz="1400" b="0" i="0" dirty="0">
                <a:effectLst/>
              </a:rPr>
              <a:t> </a:t>
            </a:r>
            <a:r>
              <a:rPr lang="pt-BR" sz="1400" b="0" i="0" dirty="0" err="1">
                <a:effectLst/>
              </a:rPr>
              <a:t>learning</a:t>
            </a:r>
            <a:r>
              <a:rPr lang="pt-BR" sz="1400" b="0" i="0" dirty="0">
                <a:effectLst/>
              </a:rPr>
              <a:t> para sistemas de recomendações, mas existem muitos algoritmos “pronto” que lidam com sistemas de recomendação.</a:t>
            </a:r>
          </a:p>
          <a:p>
            <a:endParaRPr lang="pt-BR" sz="1400" dirty="0">
              <a:solidFill>
                <a:srgbClr val="252525"/>
              </a:solidFill>
              <a:latin typeface="+mj-lt"/>
            </a:endParaRPr>
          </a:p>
          <a:p>
            <a:r>
              <a:rPr lang="pt-BR" sz="1400" b="0" i="0" dirty="0">
                <a:effectLst/>
                <a:latin typeface="+mj-lt"/>
              </a:rPr>
              <a:t>Deep Learning pode ser usado em sistemas de recomendação de várias maneiras, incluindo:</a:t>
            </a:r>
          </a:p>
          <a:p>
            <a:endParaRPr lang="pt-BR" sz="1400" dirty="0">
              <a:latin typeface="+mj-lt"/>
            </a:endParaRPr>
          </a:p>
          <a:p>
            <a:r>
              <a:rPr lang="pt-BR" sz="1400" b="0" i="0" dirty="0">
                <a:effectLst/>
                <a:latin typeface="+mj-lt"/>
              </a:rPr>
              <a:t>Redes neurais </a:t>
            </a:r>
            <a:r>
              <a:rPr lang="pt-BR" sz="1400" b="0" i="0" dirty="0" err="1">
                <a:effectLst/>
                <a:latin typeface="+mj-lt"/>
              </a:rPr>
              <a:t>convolucionais</a:t>
            </a:r>
            <a:r>
              <a:rPr lang="pt-BR" sz="1400" b="0" i="0" dirty="0">
                <a:effectLst/>
                <a:latin typeface="+mj-lt"/>
              </a:rPr>
              <a:t>: As </a:t>
            </a:r>
            <a:r>
              <a:rPr lang="pt-BR" sz="1400" b="0" i="0" dirty="0" err="1">
                <a:effectLst/>
                <a:latin typeface="+mj-lt"/>
              </a:rPr>
              <a:t>ConvNets</a:t>
            </a:r>
            <a:r>
              <a:rPr lang="pt-BR" sz="1400" b="0" i="0" dirty="0">
                <a:effectLst/>
                <a:latin typeface="+mj-lt"/>
              </a:rPr>
              <a:t> podem ser usadas para aprender representações visuais dos itens em um sistema de recomendação de imagens.</a:t>
            </a:r>
          </a:p>
        </p:txBody>
      </p:sp>
      <p:pic>
        <p:nvPicPr>
          <p:cNvPr id="6" name="Imagem 5">
            <a:extLst>
              <a:ext uri="{FF2B5EF4-FFF2-40B4-BE49-F238E27FC236}">
                <a16:creationId xmlns:a16="http://schemas.microsoft.com/office/drawing/2014/main" id="{7A3534F5-3C7D-502C-B484-D5BFC6E678A2}"/>
              </a:ext>
            </a:extLst>
          </p:cNvPr>
          <p:cNvPicPr>
            <a:picLocks noChangeAspect="1"/>
          </p:cNvPicPr>
          <p:nvPr/>
        </p:nvPicPr>
        <p:blipFill>
          <a:blip r:embed="rId2"/>
          <a:stretch>
            <a:fillRect/>
          </a:stretch>
        </p:blipFill>
        <p:spPr>
          <a:xfrm>
            <a:off x="2463934" y="3099459"/>
            <a:ext cx="4216132" cy="1686453"/>
          </a:xfrm>
          <a:prstGeom prst="rect">
            <a:avLst/>
          </a:prstGeom>
        </p:spPr>
      </p:pic>
    </p:spTree>
    <p:extLst>
      <p:ext uri="{BB962C8B-B14F-4D97-AF65-F5344CB8AC3E}">
        <p14:creationId xmlns:p14="http://schemas.microsoft.com/office/powerpoint/2010/main" val="23059428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 baseado em conteúdo.</a:t>
            </a:r>
            <a:endParaRPr lang="pt-BR" dirty="0"/>
          </a:p>
        </p:txBody>
      </p:sp>
      <p:sp>
        <p:nvSpPr>
          <p:cNvPr id="24" name="CaixaDeTexto 23">
            <a:extLst>
              <a:ext uri="{FF2B5EF4-FFF2-40B4-BE49-F238E27FC236}">
                <a16:creationId xmlns:a16="http://schemas.microsoft.com/office/drawing/2014/main" id="{557D951B-3C2A-BBD4-B4B9-D5826D02F9B4}"/>
              </a:ext>
            </a:extLst>
          </p:cNvPr>
          <p:cNvSpPr txBox="1"/>
          <p:nvPr/>
        </p:nvSpPr>
        <p:spPr>
          <a:xfrm>
            <a:off x="51548" y="804928"/>
            <a:ext cx="5291416" cy="1384995"/>
          </a:xfrm>
          <a:prstGeom prst="rect">
            <a:avLst/>
          </a:prstGeom>
          <a:noFill/>
        </p:spPr>
        <p:txBody>
          <a:bodyPr wrap="square" rtlCol="0">
            <a:spAutoFit/>
          </a:bodyPr>
          <a:lstStyle/>
          <a:p>
            <a:r>
              <a:rPr lang="pt-BR" sz="1400" b="1" i="0" dirty="0">
                <a:effectLst/>
              </a:rPr>
              <a:t>Gerando </a:t>
            </a:r>
            <a:r>
              <a:rPr lang="pt-BR" sz="1400" b="1" i="0" dirty="0" err="1">
                <a:effectLst/>
              </a:rPr>
              <a:t>embeddings</a:t>
            </a:r>
            <a:r>
              <a:rPr lang="pt-BR" sz="1400" b="1" i="0" dirty="0">
                <a:effectLst/>
              </a:rPr>
              <a:t> para itens:</a:t>
            </a:r>
          </a:p>
          <a:p>
            <a:endParaRPr lang="pt-BR" sz="1400" dirty="0">
              <a:latin typeface="+mj-lt"/>
            </a:endParaRPr>
          </a:p>
          <a:p>
            <a:r>
              <a:rPr lang="pt-BR" sz="1400" b="0" i="0" dirty="0">
                <a:effectLst/>
                <a:latin typeface="+mj-lt"/>
              </a:rPr>
              <a:t>Da mesma forma que fizemos para filtragem baseada em conteúdo, podemos usar modelos de </a:t>
            </a:r>
            <a:r>
              <a:rPr lang="pt-BR" sz="1400" b="0" i="0" dirty="0" err="1">
                <a:effectLst/>
                <a:latin typeface="+mj-lt"/>
              </a:rPr>
              <a:t>deeplearning</a:t>
            </a:r>
            <a:r>
              <a:rPr lang="pt-BR" sz="1400" b="0" i="0" dirty="0">
                <a:effectLst/>
                <a:latin typeface="+mj-lt"/>
              </a:rPr>
              <a:t> já treinados. Como </a:t>
            </a:r>
            <a:r>
              <a:rPr lang="pt-BR" sz="1400" b="0" i="0" dirty="0">
                <a:solidFill>
                  <a:srgbClr val="FF0000"/>
                </a:solidFill>
                <a:effectLst/>
                <a:latin typeface="+mj-lt"/>
              </a:rPr>
              <a:t>word2vec</a:t>
            </a:r>
            <a:r>
              <a:rPr lang="pt-BR" sz="1400" b="0" i="0" dirty="0">
                <a:effectLst/>
                <a:latin typeface="+mj-lt"/>
              </a:rPr>
              <a:t>, </a:t>
            </a:r>
            <a:r>
              <a:rPr lang="pt-BR" sz="1400" b="0" i="0" dirty="0" err="1">
                <a:solidFill>
                  <a:srgbClr val="FF0000"/>
                </a:solidFill>
                <a:effectLst/>
                <a:latin typeface="+mj-lt"/>
              </a:rPr>
              <a:t>gensin</a:t>
            </a:r>
            <a:r>
              <a:rPr lang="pt-BR" sz="1400" b="0" i="0" dirty="0">
                <a:effectLst/>
                <a:latin typeface="+mj-lt"/>
              </a:rPr>
              <a:t>, para achar similaridades entre os itens. É uma abordagem robusta e prática, já que ele é </a:t>
            </a:r>
            <a:r>
              <a:rPr lang="pt-BR" sz="1400" b="0" i="0" dirty="0" err="1">
                <a:effectLst/>
                <a:latin typeface="+mj-lt"/>
              </a:rPr>
              <a:t>pré</a:t>
            </a:r>
            <a:r>
              <a:rPr lang="pt-BR" sz="1400" b="0" i="0" dirty="0">
                <a:effectLst/>
                <a:latin typeface="+mj-lt"/>
              </a:rPr>
              <a:t> treinado.</a:t>
            </a:r>
          </a:p>
        </p:txBody>
      </p:sp>
    </p:spTree>
    <p:extLst>
      <p:ext uri="{BB962C8B-B14F-4D97-AF65-F5344CB8AC3E}">
        <p14:creationId xmlns:p14="http://schemas.microsoft.com/office/powerpoint/2010/main" val="30230241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 baseado em conteúdo.</a:t>
            </a:r>
            <a:endParaRPr lang="pt-BR" dirty="0"/>
          </a:p>
        </p:txBody>
      </p:sp>
      <p:sp>
        <p:nvSpPr>
          <p:cNvPr id="24" name="CaixaDeTexto 23">
            <a:extLst>
              <a:ext uri="{FF2B5EF4-FFF2-40B4-BE49-F238E27FC236}">
                <a16:creationId xmlns:a16="http://schemas.microsoft.com/office/drawing/2014/main" id="{557D951B-3C2A-BBD4-B4B9-D5826D02F9B4}"/>
              </a:ext>
            </a:extLst>
          </p:cNvPr>
          <p:cNvSpPr txBox="1"/>
          <p:nvPr/>
        </p:nvSpPr>
        <p:spPr>
          <a:xfrm>
            <a:off x="51548" y="804928"/>
            <a:ext cx="5291416" cy="1815882"/>
          </a:xfrm>
          <a:prstGeom prst="rect">
            <a:avLst/>
          </a:prstGeom>
          <a:noFill/>
        </p:spPr>
        <p:txBody>
          <a:bodyPr wrap="square" rtlCol="0">
            <a:spAutoFit/>
          </a:bodyPr>
          <a:lstStyle/>
          <a:p>
            <a:r>
              <a:rPr lang="pt-BR" sz="1400" b="1" i="0" dirty="0">
                <a:effectLst/>
              </a:rPr>
              <a:t>Gerando </a:t>
            </a:r>
            <a:r>
              <a:rPr lang="pt-BR" sz="1400" b="1" i="0" dirty="0" err="1">
                <a:effectLst/>
              </a:rPr>
              <a:t>embeddings</a:t>
            </a:r>
            <a:r>
              <a:rPr lang="pt-BR" sz="1400" b="1" i="0" dirty="0">
                <a:effectLst/>
              </a:rPr>
              <a:t> para itens:</a:t>
            </a:r>
          </a:p>
          <a:p>
            <a:endParaRPr lang="pt-BR" sz="1400" dirty="0">
              <a:latin typeface="+mj-lt"/>
            </a:endParaRPr>
          </a:p>
          <a:p>
            <a:r>
              <a:rPr lang="pt-BR" sz="1400" b="0" i="0" dirty="0">
                <a:effectLst/>
                <a:latin typeface="+mj-lt"/>
              </a:rPr>
              <a:t>Da mesma forma que fizemos para filtragem baseada em conteúdo, podemos usar modelos de </a:t>
            </a:r>
            <a:r>
              <a:rPr lang="pt-BR" sz="1400" b="0" i="0" dirty="0" err="1">
                <a:effectLst/>
                <a:latin typeface="+mj-lt"/>
              </a:rPr>
              <a:t>deeplearning</a:t>
            </a:r>
            <a:r>
              <a:rPr lang="pt-BR" sz="1400" b="0" i="0" dirty="0">
                <a:effectLst/>
                <a:latin typeface="+mj-lt"/>
              </a:rPr>
              <a:t> já treinados. Como </a:t>
            </a:r>
            <a:r>
              <a:rPr lang="pt-BR" sz="1400" b="0" i="0" dirty="0">
                <a:solidFill>
                  <a:srgbClr val="FF0000"/>
                </a:solidFill>
                <a:effectLst/>
                <a:latin typeface="+mj-lt"/>
              </a:rPr>
              <a:t>word2vec</a:t>
            </a:r>
            <a:r>
              <a:rPr lang="pt-BR" sz="1400" b="0" i="0" dirty="0">
                <a:effectLst/>
                <a:latin typeface="+mj-lt"/>
              </a:rPr>
              <a:t>, </a:t>
            </a:r>
            <a:r>
              <a:rPr lang="pt-BR" sz="1400" b="0" i="0" dirty="0" err="1">
                <a:solidFill>
                  <a:srgbClr val="FF0000"/>
                </a:solidFill>
                <a:effectLst/>
                <a:latin typeface="+mj-lt"/>
              </a:rPr>
              <a:t>gensin</a:t>
            </a:r>
            <a:r>
              <a:rPr lang="pt-BR" sz="1400" b="0" i="0" dirty="0">
                <a:effectLst/>
                <a:latin typeface="+mj-lt"/>
              </a:rPr>
              <a:t>, para achar similaridades entre os itens. É uma abordagem robusta e prática, já que ele é </a:t>
            </a:r>
            <a:r>
              <a:rPr lang="pt-BR" sz="1400" b="0" i="0" dirty="0" err="1">
                <a:effectLst/>
                <a:latin typeface="+mj-lt"/>
              </a:rPr>
              <a:t>pré</a:t>
            </a:r>
            <a:r>
              <a:rPr lang="pt-BR" sz="1400" b="0" i="0" dirty="0">
                <a:effectLst/>
                <a:latin typeface="+mj-lt"/>
              </a:rPr>
              <a:t> treinado.</a:t>
            </a:r>
          </a:p>
          <a:p>
            <a:endParaRPr lang="pt-BR" sz="1400" dirty="0">
              <a:latin typeface="+mj-lt"/>
            </a:endParaRPr>
          </a:p>
          <a:p>
            <a:r>
              <a:rPr lang="pt-BR" sz="1400" b="1" i="0" dirty="0">
                <a:effectLst/>
                <a:latin typeface="+mj-lt"/>
              </a:rPr>
              <a:t>Criando vetores dos clientes e dos itens:</a:t>
            </a:r>
          </a:p>
        </p:txBody>
      </p:sp>
      <p:pic>
        <p:nvPicPr>
          <p:cNvPr id="10" name="Imagem 9">
            <a:extLst>
              <a:ext uri="{FF2B5EF4-FFF2-40B4-BE49-F238E27FC236}">
                <a16:creationId xmlns:a16="http://schemas.microsoft.com/office/drawing/2014/main" id="{D52ED166-7579-3222-092F-8D967436EC41}"/>
              </a:ext>
            </a:extLst>
          </p:cNvPr>
          <p:cNvPicPr>
            <a:picLocks noChangeAspect="1"/>
          </p:cNvPicPr>
          <p:nvPr/>
        </p:nvPicPr>
        <p:blipFill>
          <a:blip r:embed="rId2"/>
          <a:stretch>
            <a:fillRect/>
          </a:stretch>
        </p:blipFill>
        <p:spPr>
          <a:xfrm>
            <a:off x="477147" y="2668572"/>
            <a:ext cx="1620594" cy="1086663"/>
          </a:xfrm>
          <a:prstGeom prst="rect">
            <a:avLst/>
          </a:prstGeom>
        </p:spPr>
      </p:pic>
      <p:pic>
        <p:nvPicPr>
          <p:cNvPr id="12" name="Imagem 11">
            <a:extLst>
              <a:ext uri="{FF2B5EF4-FFF2-40B4-BE49-F238E27FC236}">
                <a16:creationId xmlns:a16="http://schemas.microsoft.com/office/drawing/2014/main" id="{143F2C80-BF83-2301-1286-EA191B7FCF76}"/>
              </a:ext>
            </a:extLst>
          </p:cNvPr>
          <p:cNvPicPr>
            <a:picLocks noChangeAspect="1"/>
          </p:cNvPicPr>
          <p:nvPr/>
        </p:nvPicPr>
        <p:blipFill>
          <a:blip r:embed="rId3"/>
          <a:stretch>
            <a:fillRect/>
          </a:stretch>
        </p:blipFill>
        <p:spPr>
          <a:xfrm>
            <a:off x="477147" y="3772586"/>
            <a:ext cx="1786657" cy="1131972"/>
          </a:xfrm>
          <a:prstGeom prst="rect">
            <a:avLst/>
          </a:prstGeom>
        </p:spPr>
      </p:pic>
      <p:pic>
        <p:nvPicPr>
          <p:cNvPr id="14" name="Imagem 13">
            <a:extLst>
              <a:ext uri="{FF2B5EF4-FFF2-40B4-BE49-F238E27FC236}">
                <a16:creationId xmlns:a16="http://schemas.microsoft.com/office/drawing/2014/main" id="{BB7F0D79-710E-282D-715D-DC7B094C0082}"/>
              </a:ext>
            </a:extLst>
          </p:cNvPr>
          <p:cNvPicPr>
            <a:picLocks noChangeAspect="1"/>
          </p:cNvPicPr>
          <p:nvPr/>
        </p:nvPicPr>
        <p:blipFill>
          <a:blip r:embed="rId4"/>
          <a:stretch>
            <a:fillRect/>
          </a:stretch>
        </p:blipFill>
        <p:spPr>
          <a:xfrm>
            <a:off x="2302578" y="3238453"/>
            <a:ext cx="1930395" cy="1204735"/>
          </a:xfrm>
          <a:prstGeom prst="rect">
            <a:avLst/>
          </a:prstGeom>
        </p:spPr>
      </p:pic>
      <p:pic>
        <p:nvPicPr>
          <p:cNvPr id="16" name="Imagem 15">
            <a:extLst>
              <a:ext uri="{FF2B5EF4-FFF2-40B4-BE49-F238E27FC236}">
                <a16:creationId xmlns:a16="http://schemas.microsoft.com/office/drawing/2014/main" id="{CE5A3024-C15F-3380-C64C-58DB2902761A}"/>
              </a:ext>
            </a:extLst>
          </p:cNvPr>
          <p:cNvPicPr>
            <a:picLocks noChangeAspect="1"/>
          </p:cNvPicPr>
          <p:nvPr/>
        </p:nvPicPr>
        <p:blipFill>
          <a:blip r:embed="rId5"/>
          <a:stretch>
            <a:fillRect/>
          </a:stretch>
        </p:blipFill>
        <p:spPr>
          <a:xfrm>
            <a:off x="4603873" y="3664369"/>
            <a:ext cx="4062980" cy="442975"/>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Tinta 3">
                <a:extLst>
                  <a:ext uri="{FF2B5EF4-FFF2-40B4-BE49-F238E27FC236}">
                    <a16:creationId xmlns:a16="http://schemas.microsoft.com/office/drawing/2014/main" id="{A42C4606-5B8D-971B-A683-00C0739E334E}"/>
                  </a:ext>
                </a:extLst>
              </p14:cNvPr>
              <p14:cNvContentPartPr/>
              <p14:nvPr/>
            </p14:nvContentPartPr>
            <p14:xfrm>
              <a:off x="304920" y="2538360"/>
              <a:ext cx="6243840" cy="2248200"/>
            </p14:xfrm>
          </p:contentPart>
        </mc:Choice>
        <mc:Fallback>
          <p:pic>
            <p:nvPicPr>
              <p:cNvPr id="4" name="Tinta 3">
                <a:extLst>
                  <a:ext uri="{FF2B5EF4-FFF2-40B4-BE49-F238E27FC236}">
                    <a16:creationId xmlns:a16="http://schemas.microsoft.com/office/drawing/2014/main" id="{A42C4606-5B8D-971B-A683-00C0739E334E}"/>
                  </a:ext>
                </a:extLst>
              </p:cNvPr>
              <p:cNvPicPr/>
              <p:nvPr/>
            </p:nvPicPr>
            <p:blipFill>
              <a:blip r:embed="rId7"/>
              <a:stretch>
                <a:fillRect/>
              </a:stretch>
            </p:blipFill>
            <p:spPr>
              <a:xfrm>
                <a:off x="295560" y="2529000"/>
                <a:ext cx="6262560" cy="2266920"/>
              </a:xfrm>
              <a:prstGeom prst="rect">
                <a:avLst/>
              </a:prstGeom>
            </p:spPr>
          </p:pic>
        </mc:Fallback>
      </mc:AlternateContent>
    </p:spTree>
    <p:extLst>
      <p:ext uri="{BB962C8B-B14F-4D97-AF65-F5344CB8AC3E}">
        <p14:creationId xmlns:p14="http://schemas.microsoft.com/office/powerpoint/2010/main" val="42088248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24" name="CaixaDeTexto 23">
            <a:extLst>
              <a:ext uri="{FF2B5EF4-FFF2-40B4-BE49-F238E27FC236}">
                <a16:creationId xmlns:a16="http://schemas.microsoft.com/office/drawing/2014/main" id="{557D951B-3C2A-BBD4-B4B9-D5826D02F9B4}"/>
              </a:ext>
            </a:extLst>
          </p:cNvPr>
          <p:cNvSpPr txBox="1"/>
          <p:nvPr/>
        </p:nvSpPr>
        <p:spPr>
          <a:xfrm>
            <a:off x="53788" y="835538"/>
            <a:ext cx="5291416" cy="1815882"/>
          </a:xfrm>
          <a:prstGeom prst="rect">
            <a:avLst/>
          </a:prstGeom>
          <a:noFill/>
        </p:spPr>
        <p:txBody>
          <a:bodyPr wrap="square" rtlCol="0">
            <a:spAutoFit/>
          </a:bodyPr>
          <a:lstStyle/>
          <a:p>
            <a:r>
              <a:rPr lang="pt-BR" sz="1400" b="1" i="0" dirty="0">
                <a:effectLst/>
              </a:rPr>
              <a:t>RNN (</a:t>
            </a:r>
            <a:r>
              <a:rPr lang="pt-BR" sz="1400" b="1" i="0" dirty="0" err="1">
                <a:effectLst/>
              </a:rPr>
              <a:t>Recurrent</a:t>
            </a:r>
            <a:r>
              <a:rPr lang="pt-BR" sz="1400" b="1" dirty="0"/>
              <a:t> Neural Networks)</a:t>
            </a:r>
          </a:p>
          <a:p>
            <a:endParaRPr lang="pt-BR" sz="1400" b="1" dirty="0">
              <a:latin typeface="+mj-lt"/>
            </a:endParaRPr>
          </a:p>
          <a:p>
            <a:r>
              <a:rPr lang="pt-BR" sz="1400" b="0" i="0" dirty="0">
                <a:solidFill>
                  <a:srgbClr val="252525"/>
                </a:solidFill>
                <a:effectLst/>
                <a:latin typeface="+mj-lt"/>
              </a:rPr>
              <a:t>Redes Neurais Recorrentes (</a:t>
            </a:r>
            <a:r>
              <a:rPr lang="pt-BR" sz="1400" b="0" i="0" dirty="0" err="1">
                <a:solidFill>
                  <a:srgbClr val="252525"/>
                </a:solidFill>
                <a:effectLst/>
                <a:latin typeface="+mj-lt"/>
              </a:rPr>
              <a:t>RNNs</a:t>
            </a:r>
            <a:r>
              <a:rPr lang="pt-BR" sz="1400" b="0" i="0" dirty="0">
                <a:solidFill>
                  <a:srgbClr val="252525"/>
                </a:solidFill>
                <a:effectLst/>
                <a:latin typeface="+mj-lt"/>
              </a:rPr>
              <a:t>) podem se tornar um ótimo recurso  para processamento de dados sequenciais, definindo dinâmicas temporais de interações e padrões sequenciais de comportamento do usuário.</a:t>
            </a:r>
            <a:endParaRPr lang="pt-BR" sz="1400" dirty="0">
              <a:latin typeface="+mj-lt"/>
            </a:endParaRPr>
          </a:p>
          <a:p>
            <a:r>
              <a:rPr lang="pt-BR" sz="1400" b="0" i="0" dirty="0">
                <a:solidFill>
                  <a:srgbClr val="252525"/>
                </a:solidFill>
                <a:effectLst/>
                <a:latin typeface="+mj-lt"/>
              </a:rPr>
              <a:t>Por exemplo, o YouTube recomenda conteúdo para uma determinada hora do dia ou prevê o próximo conteúdo desenhado no já assistido.</a:t>
            </a:r>
            <a:endParaRPr lang="pt-BR" sz="1400" dirty="0">
              <a:latin typeface="+mj-lt"/>
            </a:endParaRPr>
          </a:p>
        </p:txBody>
      </p:sp>
      <p:pic>
        <p:nvPicPr>
          <p:cNvPr id="5" name="Imagem 4">
            <a:extLst>
              <a:ext uri="{FF2B5EF4-FFF2-40B4-BE49-F238E27FC236}">
                <a16:creationId xmlns:a16="http://schemas.microsoft.com/office/drawing/2014/main" id="{487567D3-0AEC-412B-8579-9C73F4D74B6F}"/>
              </a:ext>
            </a:extLst>
          </p:cNvPr>
          <p:cNvPicPr>
            <a:picLocks noChangeAspect="1"/>
          </p:cNvPicPr>
          <p:nvPr/>
        </p:nvPicPr>
        <p:blipFill>
          <a:blip r:embed="rId2"/>
          <a:stretch>
            <a:fillRect/>
          </a:stretch>
        </p:blipFill>
        <p:spPr>
          <a:xfrm>
            <a:off x="1493554" y="2750925"/>
            <a:ext cx="5727517" cy="1701242"/>
          </a:xfrm>
          <a:prstGeom prst="rect">
            <a:avLst/>
          </a:prstGeom>
        </p:spPr>
      </p:pic>
    </p:spTree>
    <p:extLst>
      <p:ext uri="{BB962C8B-B14F-4D97-AF65-F5344CB8AC3E}">
        <p14:creationId xmlns:p14="http://schemas.microsoft.com/office/powerpoint/2010/main" val="22063711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Deep Learning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24" name="CaixaDeTexto 23">
            <a:extLst>
              <a:ext uri="{FF2B5EF4-FFF2-40B4-BE49-F238E27FC236}">
                <a16:creationId xmlns:a16="http://schemas.microsoft.com/office/drawing/2014/main" id="{557D951B-3C2A-BBD4-B4B9-D5826D02F9B4}"/>
              </a:ext>
            </a:extLst>
          </p:cNvPr>
          <p:cNvSpPr txBox="1"/>
          <p:nvPr/>
        </p:nvSpPr>
        <p:spPr>
          <a:xfrm>
            <a:off x="53788" y="835538"/>
            <a:ext cx="5291416" cy="3108543"/>
          </a:xfrm>
          <a:prstGeom prst="rect">
            <a:avLst/>
          </a:prstGeom>
          <a:noFill/>
        </p:spPr>
        <p:txBody>
          <a:bodyPr wrap="square" rtlCol="0">
            <a:spAutoFit/>
          </a:bodyPr>
          <a:lstStyle/>
          <a:p>
            <a:r>
              <a:rPr lang="pt-BR" sz="1400" b="1" i="0" dirty="0" err="1">
                <a:effectLst/>
                <a:latin typeface="+mj-lt"/>
              </a:rPr>
              <a:t>Restricted</a:t>
            </a:r>
            <a:r>
              <a:rPr lang="pt-BR" sz="1400" b="1" i="0" dirty="0">
                <a:effectLst/>
                <a:latin typeface="+mj-lt"/>
              </a:rPr>
              <a:t> Boltzmann </a:t>
            </a:r>
            <a:r>
              <a:rPr lang="pt-BR" sz="1400" b="1" i="0" dirty="0" err="1">
                <a:effectLst/>
                <a:latin typeface="+mj-lt"/>
              </a:rPr>
              <a:t>Machine</a:t>
            </a:r>
            <a:endParaRPr lang="pt-BR" sz="1400" b="1" dirty="0">
              <a:latin typeface="+mj-lt"/>
            </a:endParaRPr>
          </a:p>
          <a:p>
            <a:endParaRPr lang="pt-BR" sz="1400" b="1" dirty="0">
              <a:latin typeface="+mj-lt"/>
            </a:endParaRPr>
          </a:p>
          <a:p>
            <a:pPr algn="l"/>
            <a:r>
              <a:rPr lang="pt-BR" sz="1400" b="0" i="0" dirty="0">
                <a:effectLst/>
                <a:latin typeface="+mj-lt"/>
              </a:rPr>
              <a:t>Uma </a:t>
            </a:r>
            <a:r>
              <a:rPr lang="pt-BR" sz="1400" b="0" i="0" dirty="0" err="1">
                <a:effectLst/>
                <a:latin typeface="+mj-lt"/>
              </a:rPr>
              <a:t>Restricted</a:t>
            </a:r>
            <a:r>
              <a:rPr lang="pt-BR" sz="1400" b="0" i="0" dirty="0">
                <a:effectLst/>
                <a:latin typeface="+mj-lt"/>
              </a:rPr>
              <a:t> Boltzmann </a:t>
            </a:r>
            <a:r>
              <a:rPr lang="pt-BR" sz="1400" b="0" i="0" dirty="0" err="1">
                <a:effectLst/>
                <a:latin typeface="+mj-lt"/>
              </a:rPr>
              <a:t>Machine</a:t>
            </a:r>
            <a:r>
              <a:rPr lang="pt-BR" sz="1400" b="0" i="0" dirty="0">
                <a:effectLst/>
                <a:latin typeface="+mj-lt"/>
              </a:rPr>
              <a:t> (RBM) é uma rede neural artificial utilizada em recomendações para prever o interesse dos usuários em itens. </a:t>
            </a:r>
          </a:p>
          <a:p>
            <a:pPr algn="l"/>
            <a:r>
              <a:rPr lang="pt-BR" sz="1400" b="0" i="0" dirty="0">
                <a:effectLst/>
                <a:latin typeface="+mj-lt"/>
              </a:rPr>
              <a:t>O funcionamento da RBM em recomendações consiste em prever as preferências de um usuário para itens não vistos ou avaliados anteriormente, usando as informações dos itens já vistos ou avaliados.</a:t>
            </a:r>
          </a:p>
          <a:p>
            <a:pPr algn="l"/>
            <a:endParaRPr lang="pt-BR" sz="1400" dirty="0">
              <a:latin typeface="+mj-lt"/>
            </a:endParaRPr>
          </a:p>
          <a:p>
            <a:pPr algn="l"/>
            <a:r>
              <a:rPr lang="pt-BR" sz="1400" b="0" i="0" dirty="0">
                <a:effectLst/>
                <a:latin typeface="+mj-lt"/>
              </a:rPr>
              <a:t>RBM é treinada a partir do conjunto de dados de avaliações dos usuários e, após o treinamento, a rede é capaz de gerar previsões de avaliações para itens não avaliados, baseadas nas informações dos itens avaliados. Essas previsões são, então, utilizadas para gerar recomendações personalizadas para cada usuário.</a:t>
            </a:r>
          </a:p>
        </p:txBody>
      </p:sp>
      <p:pic>
        <p:nvPicPr>
          <p:cNvPr id="6" name="Imagem 5">
            <a:extLst>
              <a:ext uri="{FF2B5EF4-FFF2-40B4-BE49-F238E27FC236}">
                <a16:creationId xmlns:a16="http://schemas.microsoft.com/office/drawing/2014/main" id="{60E555CA-E45D-AA36-E62B-78033CF21E65}"/>
              </a:ext>
            </a:extLst>
          </p:cNvPr>
          <p:cNvPicPr>
            <a:picLocks noChangeAspect="1"/>
          </p:cNvPicPr>
          <p:nvPr/>
        </p:nvPicPr>
        <p:blipFill>
          <a:blip r:embed="rId2"/>
          <a:stretch>
            <a:fillRect/>
          </a:stretch>
        </p:blipFill>
        <p:spPr>
          <a:xfrm>
            <a:off x="5398564" y="1263082"/>
            <a:ext cx="3422706" cy="2250112"/>
          </a:xfrm>
          <a:prstGeom prst="rect">
            <a:avLst/>
          </a:prstGeom>
        </p:spPr>
      </p:pic>
    </p:spTree>
    <p:extLst>
      <p:ext uri="{BB962C8B-B14F-4D97-AF65-F5344CB8AC3E}">
        <p14:creationId xmlns:p14="http://schemas.microsoft.com/office/powerpoint/2010/main" val="42059056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err="1">
                <a:solidFill>
                  <a:srgbClr val="3333FF"/>
                </a:solidFill>
                <a:latin typeface="+mn-lt"/>
                <a:ea typeface="Source Sans Pro"/>
                <a:sym typeface="Source Sans Pro"/>
              </a:rPr>
              <a:t>Denoising</a:t>
            </a:r>
            <a:r>
              <a:rPr lang="pt-BR" sz="2400" dirty="0">
                <a:solidFill>
                  <a:srgbClr val="3333FF"/>
                </a:solidFill>
                <a:latin typeface="+mn-lt"/>
                <a:ea typeface="Source Sans Pro"/>
                <a:sym typeface="Source Sans Pro"/>
              </a:rPr>
              <a:t> </a:t>
            </a:r>
            <a:r>
              <a:rPr lang="pt-BR" sz="2400" dirty="0" err="1">
                <a:solidFill>
                  <a:srgbClr val="3333FF"/>
                </a:solidFill>
                <a:latin typeface="+mn-lt"/>
                <a:ea typeface="Source Sans Pro"/>
                <a:sym typeface="Source Sans Pro"/>
              </a:rPr>
              <a:t>Autoencoders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pic>
        <p:nvPicPr>
          <p:cNvPr id="1026" name="Picture 2" descr="Autoencoders in Deep Learning: Tutorial &amp; Use Cases [2023]">
            <a:extLst>
              <a:ext uri="{FF2B5EF4-FFF2-40B4-BE49-F238E27FC236}">
                <a16:creationId xmlns:a16="http://schemas.microsoft.com/office/drawing/2014/main" id="{06D620D7-A135-359F-8487-46330342B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2" y="835538"/>
            <a:ext cx="3378387" cy="36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651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err="1">
                <a:solidFill>
                  <a:srgbClr val="3333FF"/>
                </a:solidFill>
                <a:latin typeface="+mn-lt"/>
                <a:ea typeface="Source Sans Pro"/>
                <a:sym typeface="Source Sans Pro"/>
              </a:rPr>
              <a:t>Denoising</a:t>
            </a:r>
            <a:r>
              <a:rPr lang="pt-BR" sz="2400" dirty="0">
                <a:solidFill>
                  <a:srgbClr val="3333FF"/>
                </a:solidFill>
                <a:latin typeface="+mn-lt"/>
                <a:ea typeface="Source Sans Pro"/>
                <a:sym typeface="Source Sans Pro"/>
              </a:rPr>
              <a:t> </a:t>
            </a:r>
            <a:r>
              <a:rPr lang="pt-BR" sz="2400" dirty="0" err="1">
                <a:solidFill>
                  <a:srgbClr val="3333FF"/>
                </a:solidFill>
                <a:latin typeface="+mn-lt"/>
                <a:ea typeface="Source Sans Pro"/>
                <a:sym typeface="Source Sans Pro"/>
              </a:rPr>
              <a:t>Autoencoders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pic>
        <p:nvPicPr>
          <p:cNvPr id="1026" name="Picture 2" descr="Autoencoders in Deep Learning: Tutorial &amp; Use Cases [2023]">
            <a:extLst>
              <a:ext uri="{FF2B5EF4-FFF2-40B4-BE49-F238E27FC236}">
                <a16:creationId xmlns:a16="http://schemas.microsoft.com/office/drawing/2014/main" id="{06D620D7-A135-359F-8487-46330342B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2" y="835538"/>
            <a:ext cx="3378387" cy="361611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ED93F37-0520-CD1B-4B88-3D2A50296AA4}"/>
              </a:ext>
            </a:extLst>
          </p:cNvPr>
          <p:cNvSpPr txBox="1"/>
          <p:nvPr/>
        </p:nvSpPr>
        <p:spPr>
          <a:xfrm>
            <a:off x="4282888" y="789191"/>
            <a:ext cx="4343400" cy="3108543"/>
          </a:xfrm>
          <a:prstGeom prst="rect">
            <a:avLst/>
          </a:prstGeom>
          <a:noFill/>
        </p:spPr>
        <p:txBody>
          <a:bodyPr wrap="square" rtlCol="0">
            <a:spAutoFit/>
          </a:bodyPr>
          <a:lstStyle/>
          <a:p>
            <a:pPr marL="285750" indent="-285750">
              <a:buFont typeface="Arial" panose="020B0604020202020204" pitchFamily="34" charset="0"/>
              <a:buChar char="•"/>
            </a:pPr>
            <a:r>
              <a:rPr lang="pt-BR" sz="1400" dirty="0"/>
              <a:t>Essa técnica acontece ao passarmos uma versão “barulhenta” dos dados originais (ou com alguns dados faltando “= 0”) e queremos que ele recrie a os dados originais.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Então, o trabalho do </a:t>
            </a:r>
            <a:r>
              <a:rPr lang="pt-BR" sz="1400" dirty="0" err="1"/>
              <a:t>autoencoder</a:t>
            </a:r>
            <a:r>
              <a:rPr lang="pt-BR" sz="1400" dirty="0"/>
              <a:t> vai ser preencher os espaços vazios!</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Com essa ideia, já conseguimos ter ideia de como o </a:t>
            </a:r>
            <a:r>
              <a:rPr lang="pt-BR" sz="1400" dirty="0" err="1"/>
              <a:t>autoencoder</a:t>
            </a:r>
            <a:r>
              <a:rPr lang="pt-BR" sz="1400" dirty="0"/>
              <a:t> irá nos ajudar com o processo de recomendação.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Em vez de pixels borrados, teremos valores nulos (ou zero) para recomendação.</a:t>
            </a:r>
          </a:p>
        </p:txBody>
      </p:sp>
    </p:spTree>
    <p:extLst>
      <p:ext uri="{BB962C8B-B14F-4D97-AF65-F5344CB8AC3E}">
        <p14:creationId xmlns:p14="http://schemas.microsoft.com/office/powerpoint/2010/main" val="9792428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err="1">
                <a:solidFill>
                  <a:srgbClr val="3333FF"/>
                </a:solidFill>
                <a:latin typeface="+mn-lt"/>
                <a:ea typeface="Source Sans Pro"/>
                <a:sym typeface="Source Sans Pro"/>
              </a:rPr>
              <a:t>Autoencoders</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5" name="CaixaDeTexto 4">
            <a:extLst>
              <a:ext uri="{FF2B5EF4-FFF2-40B4-BE49-F238E27FC236}">
                <a16:creationId xmlns:a16="http://schemas.microsoft.com/office/drawing/2014/main" id="{E6A9B634-2621-9BC5-6B88-D36435AE9F0F}"/>
              </a:ext>
            </a:extLst>
          </p:cNvPr>
          <p:cNvSpPr txBox="1"/>
          <p:nvPr/>
        </p:nvSpPr>
        <p:spPr>
          <a:xfrm>
            <a:off x="50427" y="835538"/>
            <a:ext cx="3963520" cy="1600438"/>
          </a:xfrm>
          <a:prstGeom prst="rect">
            <a:avLst/>
          </a:prstGeom>
          <a:noFill/>
        </p:spPr>
        <p:txBody>
          <a:bodyPr wrap="square">
            <a:spAutoFit/>
          </a:bodyPr>
          <a:lstStyle/>
          <a:p>
            <a:r>
              <a:rPr lang="pt-BR" sz="1400" b="0" i="0" dirty="0">
                <a:solidFill>
                  <a:srgbClr val="252525"/>
                </a:solidFill>
                <a:effectLst/>
                <a:latin typeface="+mj-lt"/>
              </a:rPr>
              <a:t>Em essência, um </a:t>
            </a:r>
            <a:r>
              <a:rPr lang="pt-BR" sz="1400" b="0" i="0" dirty="0" err="1">
                <a:solidFill>
                  <a:srgbClr val="252525"/>
                </a:solidFill>
                <a:effectLst/>
                <a:latin typeface="+mj-lt"/>
              </a:rPr>
              <a:t>autoencoder</a:t>
            </a:r>
            <a:r>
              <a:rPr lang="pt-BR" sz="1400" b="0" i="0" dirty="0">
                <a:solidFill>
                  <a:srgbClr val="252525"/>
                </a:solidFill>
                <a:effectLst/>
                <a:latin typeface="+mj-lt"/>
              </a:rPr>
              <a:t> é uma rede neural que reconstrói seus dados de entrada na camada de saída</a:t>
            </a:r>
            <a:r>
              <a:rPr lang="pt-BR" sz="1400" b="0" i="0" dirty="0">
                <a:effectLst/>
                <a:latin typeface="+mj-lt"/>
              </a:rPr>
              <a:t>. Isso é feito com o objetivo de aprender características relevantes e importantes dos dados de entrada. Os </a:t>
            </a:r>
            <a:r>
              <a:rPr lang="pt-BR" sz="1400" b="0" i="0" dirty="0" err="1">
                <a:effectLst/>
                <a:latin typeface="+mj-lt"/>
              </a:rPr>
              <a:t>autoencoders</a:t>
            </a:r>
            <a:r>
              <a:rPr lang="pt-BR" sz="1400" b="0" i="0" dirty="0">
                <a:effectLst/>
                <a:latin typeface="+mj-lt"/>
              </a:rPr>
              <a:t> são comumente usados para tarefas de redução de dimensionalidade, </a:t>
            </a:r>
            <a:r>
              <a:rPr lang="pt-BR" sz="1400" b="0" i="0" dirty="0" err="1">
                <a:effectLst/>
                <a:latin typeface="+mj-lt"/>
              </a:rPr>
              <a:t>denoising</a:t>
            </a:r>
            <a:r>
              <a:rPr lang="pt-BR" sz="1400" b="0" i="0" dirty="0">
                <a:effectLst/>
                <a:latin typeface="+mj-lt"/>
              </a:rPr>
              <a:t> e geração de dados.</a:t>
            </a:r>
            <a:endParaRPr lang="pt-BR" sz="1400" dirty="0">
              <a:latin typeface="+mj-lt"/>
            </a:endParaRPr>
          </a:p>
        </p:txBody>
      </p:sp>
      <p:pic>
        <p:nvPicPr>
          <p:cNvPr id="8" name="Imagem 7">
            <a:extLst>
              <a:ext uri="{FF2B5EF4-FFF2-40B4-BE49-F238E27FC236}">
                <a16:creationId xmlns:a16="http://schemas.microsoft.com/office/drawing/2014/main" id="{28F0E2A3-29AA-EE48-16A8-988F46DD3571}"/>
              </a:ext>
            </a:extLst>
          </p:cNvPr>
          <p:cNvPicPr>
            <a:picLocks noChangeAspect="1"/>
          </p:cNvPicPr>
          <p:nvPr/>
        </p:nvPicPr>
        <p:blipFill>
          <a:blip r:embed="rId2"/>
          <a:stretch>
            <a:fillRect/>
          </a:stretch>
        </p:blipFill>
        <p:spPr>
          <a:xfrm>
            <a:off x="250653" y="2445397"/>
            <a:ext cx="3331105" cy="2530017"/>
          </a:xfrm>
          <a:prstGeom prst="rect">
            <a:avLst/>
          </a:prstGeom>
        </p:spPr>
      </p:pic>
      <p:sp>
        <p:nvSpPr>
          <p:cNvPr id="10" name="CaixaDeTexto 9">
            <a:extLst>
              <a:ext uri="{FF2B5EF4-FFF2-40B4-BE49-F238E27FC236}">
                <a16:creationId xmlns:a16="http://schemas.microsoft.com/office/drawing/2014/main" id="{F061E36A-40C7-AD60-DFE2-B3840B2E3FB4}"/>
              </a:ext>
            </a:extLst>
          </p:cNvPr>
          <p:cNvSpPr txBox="1"/>
          <p:nvPr/>
        </p:nvSpPr>
        <p:spPr>
          <a:xfrm>
            <a:off x="4354571" y="191780"/>
            <a:ext cx="4619064" cy="4401205"/>
          </a:xfrm>
          <a:prstGeom prst="rect">
            <a:avLst/>
          </a:prstGeom>
          <a:noFill/>
        </p:spPr>
        <p:txBody>
          <a:bodyPr wrap="square">
            <a:spAutoFit/>
          </a:bodyPr>
          <a:lstStyle/>
          <a:p>
            <a:pPr marL="285750" indent="-285750">
              <a:buFont typeface="Arial" panose="020B0604020202020204" pitchFamily="34" charset="0"/>
              <a:buChar char="•"/>
            </a:pPr>
            <a:r>
              <a:rPr lang="pt-BR" sz="1400" b="0" i="0" dirty="0" err="1">
                <a:effectLst/>
                <a:latin typeface="+mj-lt"/>
              </a:rPr>
              <a:t>Autoencoders</a:t>
            </a:r>
            <a:r>
              <a:rPr lang="pt-BR" sz="1400" b="0" i="0" dirty="0">
                <a:effectLst/>
                <a:latin typeface="+mj-lt"/>
              </a:rPr>
              <a:t> são usados em recomendação como uma técnica de aprendizado não supervisionado para encontrar representações compactas e latentes dos dados de recomendação.</a:t>
            </a:r>
          </a:p>
          <a:p>
            <a:pPr marL="285750" indent="-285750">
              <a:buFont typeface="Arial" panose="020B0604020202020204" pitchFamily="34" charset="0"/>
              <a:buChar char="•"/>
            </a:pPr>
            <a:endParaRPr lang="pt-BR" sz="1400" b="0" i="0" dirty="0">
              <a:effectLst/>
              <a:latin typeface="+mj-lt"/>
            </a:endParaRPr>
          </a:p>
          <a:p>
            <a:pPr marL="285750" indent="-285750">
              <a:buFont typeface="Arial" panose="020B0604020202020204" pitchFamily="34" charset="0"/>
              <a:buChar char="•"/>
            </a:pPr>
            <a:r>
              <a:rPr lang="pt-BR" sz="1400" b="0" i="0" dirty="0">
                <a:effectLst/>
                <a:latin typeface="+mj-lt"/>
              </a:rPr>
              <a:t>Em geral, um </a:t>
            </a:r>
            <a:r>
              <a:rPr lang="pt-BR" sz="1400" b="0" i="0" dirty="0" err="1">
                <a:effectLst/>
                <a:latin typeface="+mj-lt"/>
              </a:rPr>
              <a:t>autoencoder</a:t>
            </a:r>
            <a:r>
              <a:rPr lang="pt-BR" sz="1400" b="0" i="0" dirty="0">
                <a:effectLst/>
                <a:latin typeface="+mj-lt"/>
              </a:rPr>
              <a:t> é treinado para codificar e decodificar automaticamente as características dos dados de entrada para uma representação de baixa dimensão, ou o que é conhecido como o espaço latente. </a:t>
            </a:r>
          </a:p>
          <a:p>
            <a:pPr marL="285750" indent="-285750">
              <a:buFont typeface="Arial" panose="020B0604020202020204" pitchFamily="34" charset="0"/>
              <a:buChar char="•"/>
            </a:pPr>
            <a:endParaRPr lang="pt-BR" sz="1400" dirty="0">
              <a:latin typeface="+mj-lt"/>
            </a:endParaRPr>
          </a:p>
          <a:p>
            <a:pPr marL="285750" indent="-285750">
              <a:buFont typeface="Arial" panose="020B0604020202020204" pitchFamily="34" charset="0"/>
              <a:buChar char="•"/>
            </a:pPr>
            <a:r>
              <a:rPr lang="pt-BR" sz="1400" b="0" i="0" dirty="0">
                <a:effectLst/>
                <a:latin typeface="+mj-lt"/>
              </a:rPr>
              <a:t>Essa representação compacta e codificada é então usada como entrada para algoritmos de recomendação, como filtragem colaborativa ou modelos baseados em conteúdo, para melhorar a precisão das recomendações. </a:t>
            </a:r>
          </a:p>
          <a:p>
            <a:pPr marL="285750" indent="-285750">
              <a:buFont typeface="Arial" panose="020B0604020202020204" pitchFamily="34" charset="0"/>
              <a:buChar char="•"/>
            </a:pPr>
            <a:endParaRPr lang="pt-BR" sz="1400" dirty="0">
              <a:latin typeface="+mj-lt"/>
            </a:endParaRPr>
          </a:p>
          <a:p>
            <a:pPr marL="285750" indent="-285750">
              <a:buFont typeface="Arial" panose="020B0604020202020204" pitchFamily="34" charset="0"/>
              <a:buChar char="•"/>
            </a:pPr>
            <a:r>
              <a:rPr lang="pt-BR" sz="1400" b="0" i="0" dirty="0">
                <a:effectLst/>
                <a:latin typeface="+mj-lt"/>
              </a:rPr>
              <a:t>O </a:t>
            </a:r>
            <a:r>
              <a:rPr lang="pt-BR" sz="1400" b="0" i="0" dirty="0" err="1">
                <a:effectLst/>
                <a:latin typeface="+mj-lt"/>
              </a:rPr>
              <a:t>autoencoder</a:t>
            </a:r>
            <a:r>
              <a:rPr lang="pt-BR" sz="1400" b="0" i="0" dirty="0">
                <a:effectLst/>
                <a:latin typeface="+mj-lt"/>
              </a:rPr>
              <a:t> é útil porque pode capturar automaticamente as características não lineares e não triviais dos dados de recomendação, que podem não ser identificadas pelos algoritmos tradicionais de recomendação.</a:t>
            </a:r>
            <a:endParaRPr lang="pt-BR" sz="1400" dirty="0">
              <a:latin typeface="+mj-lt"/>
            </a:endParaRPr>
          </a:p>
        </p:txBody>
      </p:sp>
    </p:spTree>
    <p:extLst>
      <p:ext uri="{BB962C8B-B14F-4D97-AF65-F5344CB8AC3E}">
        <p14:creationId xmlns:p14="http://schemas.microsoft.com/office/powerpoint/2010/main" val="344335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Problemas ao implementar</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5" name="CaixaDeTexto 4">
            <a:extLst>
              <a:ext uri="{FF2B5EF4-FFF2-40B4-BE49-F238E27FC236}">
                <a16:creationId xmlns:a16="http://schemas.microsoft.com/office/drawing/2014/main" id="{E6A9B634-2621-9BC5-6B88-D36435AE9F0F}"/>
              </a:ext>
            </a:extLst>
          </p:cNvPr>
          <p:cNvSpPr txBox="1"/>
          <p:nvPr/>
        </p:nvSpPr>
        <p:spPr>
          <a:xfrm>
            <a:off x="50427" y="835539"/>
            <a:ext cx="4333314" cy="4185761"/>
          </a:xfrm>
          <a:prstGeom prst="rect">
            <a:avLst/>
          </a:prstGeom>
          <a:noFill/>
        </p:spPr>
        <p:txBody>
          <a:bodyPr wrap="square">
            <a:spAutoFit/>
          </a:bodyPr>
          <a:lstStyle/>
          <a:p>
            <a:r>
              <a:rPr lang="pt-BR" sz="1400" b="0" i="0" dirty="0">
                <a:solidFill>
                  <a:srgbClr val="252525"/>
                </a:solidFill>
                <a:effectLst/>
                <a:latin typeface="+mj-lt"/>
              </a:rPr>
              <a:t>Quando se trata de complexidade ou várias instâncias de treinamento (um objeto com o qual um modelo de ML aprende), o aprendizado profundo é justificado para recomendações.</a:t>
            </a:r>
          </a:p>
          <a:p>
            <a:endParaRPr lang="pt-BR" sz="1400" dirty="0">
              <a:solidFill>
                <a:srgbClr val="252525"/>
              </a:solidFill>
              <a:latin typeface="+mj-lt"/>
            </a:endParaRPr>
          </a:p>
          <a:p>
            <a:r>
              <a:rPr lang="pt-BR" sz="1400" b="0" i="0" dirty="0">
                <a:solidFill>
                  <a:srgbClr val="252525"/>
                </a:solidFill>
                <a:effectLst/>
                <a:latin typeface="+mj-lt"/>
              </a:rPr>
              <a:t>Para definir quando você precisa optar pelo sistema de recomendação baseado em Deep Learning, tenha em mente as seguintes vantagens e desvantagens:</a:t>
            </a:r>
          </a:p>
          <a:p>
            <a:endParaRPr lang="pt-BR" sz="1400" dirty="0">
              <a:solidFill>
                <a:srgbClr val="252525"/>
              </a:solidFill>
              <a:latin typeface="+mj-lt"/>
            </a:endParaRPr>
          </a:p>
          <a:p>
            <a:endParaRPr lang="pt-BR" sz="1400" dirty="0">
              <a:solidFill>
                <a:srgbClr val="252525"/>
              </a:solidFill>
              <a:latin typeface="+mj-lt"/>
            </a:endParaRPr>
          </a:p>
          <a:p>
            <a:pPr marL="285750" indent="-285750">
              <a:buFont typeface="Arial" panose="020B0604020202020204" pitchFamily="34" charset="0"/>
              <a:buChar char="•"/>
            </a:pPr>
            <a:r>
              <a:rPr lang="pt-BR" sz="1400" dirty="0">
                <a:solidFill>
                  <a:srgbClr val="00B0F0"/>
                </a:solidFill>
                <a:latin typeface="+mj-lt"/>
              </a:rPr>
              <a:t>São capazes de performar em dados complexos.</a:t>
            </a:r>
          </a:p>
          <a:p>
            <a:pPr marL="285750" indent="-285750">
              <a:buFont typeface="Arial" panose="020B0604020202020204" pitchFamily="34" charset="0"/>
              <a:buChar char="•"/>
            </a:pPr>
            <a:endParaRPr lang="pt-BR" sz="1400" dirty="0">
              <a:solidFill>
                <a:srgbClr val="00B0F0"/>
              </a:solidFill>
              <a:latin typeface="+mj-lt"/>
            </a:endParaRPr>
          </a:p>
          <a:p>
            <a:pPr marL="285750" indent="-285750">
              <a:buFont typeface="Arial" panose="020B0604020202020204" pitchFamily="34" charset="0"/>
              <a:buChar char="•"/>
            </a:pPr>
            <a:r>
              <a:rPr lang="pt-BR" sz="1400" dirty="0">
                <a:solidFill>
                  <a:srgbClr val="00B0F0"/>
                </a:solidFill>
                <a:latin typeface="+mj-lt"/>
              </a:rPr>
              <a:t>Úteis para </a:t>
            </a:r>
            <a:r>
              <a:rPr lang="pt-BR" sz="1400" dirty="0" err="1">
                <a:solidFill>
                  <a:srgbClr val="00B0F0"/>
                </a:solidFill>
                <a:latin typeface="+mj-lt"/>
              </a:rPr>
              <a:t>recomendadores</a:t>
            </a:r>
            <a:r>
              <a:rPr lang="pt-BR" sz="1400" dirty="0">
                <a:solidFill>
                  <a:srgbClr val="00B0F0"/>
                </a:solidFill>
                <a:latin typeface="+mj-lt"/>
              </a:rPr>
              <a:t> que performam com dados sequenciais.</a:t>
            </a:r>
          </a:p>
          <a:p>
            <a:pPr marL="285750" indent="-285750">
              <a:buFont typeface="Arial" panose="020B0604020202020204" pitchFamily="34" charset="0"/>
              <a:buChar char="•"/>
            </a:pPr>
            <a:endParaRPr lang="pt-BR" sz="1400" dirty="0">
              <a:solidFill>
                <a:srgbClr val="00B0F0"/>
              </a:solidFill>
              <a:latin typeface="+mj-lt"/>
            </a:endParaRPr>
          </a:p>
          <a:p>
            <a:pPr marL="285750" indent="-285750">
              <a:buFont typeface="Arial" panose="020B0604020202020204" pitchFamily="34" charset="0"/>
              <a:buChar char="•"/>
            </a:pPr>
            <a:r>
              <a:rPr lang="pt-BR" sz="1400" dirty="0">
                <a:solidFill>
                  <a:srgbClr val="00B0F0"/>
                </a:solidFill>
                <a:latin typeface="+mj-lt"/>
              </a:rPr>
              <a:t>Consegue fazer recomendações usando dados de usuários e itens </a:t>
            </a:r>
          </a:p>
          <a:p>
            <a:pPr marL="285750" indent="-285750">
              <a:buFont typeface="Arial" panose="020B0604020202020204" pitchFamily="34" charset="0"/>
              <a:buChar char="•"/>
            </a:pPr>
            <a:endParaRPr lang="pt-BR" sz="1400" dirty="0">
              <a:solidFill>
                <a:srgbClr val="00B0F0"/>
              </a:solidFill>
              <a:latin typeface="+mj-lt"/>
            </a:endParaRPr>
          </a:p>
          <a:p>
            <a:pPr marL="285750" indent="-285750">
              <a:buFont typeface="Arial" panose="020B0604020202020204" pitchFamily="34" charset="0"/>
              <a:buChar char="•"/>
            </a:pPr>
            <a:r>
              <a:rPr lang="pt-BR" sz="1400" dirty="0">
                <a:solidFill>
                  <a:srgbClr val="00B0F0"/>
                </a:solidFill>
                <a:latin typeface="+mj-lt"/>
              </a:rPr>
              <a:t>Bastante flexibilidade ao construir os modelos.</a:t>
            </a:r>
          </a:p>
        </p:txBody>
      </p:sp>
      <p:sp>
        <p:nvSpPr>
          <p:cNvPr id="4" name="CaixaDeTexto 3">
            <a:extLst>
              <a:ext uri="{FF2B5EF4-FFF2-40B4-BE49-F238E27FC236}">
                <a16:creationId xmlns:a16="http://schemas.microsoft.com/office/drawing/2014/main" id="{36E93172-8E8D-53E5-60DA-A6CB5BECE783}"/>
              </a:ext>
            </a:extLst>
          </p:cNvPr>
          <p:cNvSpPr txBox="1"/>
          <p:nvPr/>
        </p:nvSpPr>
        <p:spPr>
          <a:xfrm>
            <a:off x="4719918" y="2559087"/>
            <a:ext cx="3926541" cy="2462213"/>
          </a:xfrm>
          <a:prstGeom prst="rect">
            <a:avLst/>
          </a:prstGeom>
          <a:noFill/>
        </p:spPr>
        <p:txBody>
          <a:bodyPr wrap="square" rtlCol="0">
            <a:spAutoFit/>
          </a:bodyPr>
          <a:lstStyle/>
          <a:p>
            <a:pPr marL="285750" indent="-285750">
              <a:buFont typeface="Arial" panose="020B0604020202020204" pitchFamily="34" charset="0"/>
              <a:buChar char="•"/>
            </a:pPr>
            <a:r>
              <a:rPr lang="pt-BR" sz="1400" dirty="0">
                <a:solidFill>
                  <a:srgbClr val="C00000"/>
                </a:solidFill>
              </a:rPr>
              <a:t>Interpretar. Quase nunca poderemos interpretar o que está pesando para fazer uma boa recomendação.</a:t>
            </a:r>
          </a:p>
          <a:p>
            <a:pPr marL="285750" indent="-285750">
              <a:buFont typeface="Arial" panose="020B0604020202020204" pitchFamily="34" charset="0"/>
              <a:buChar char="•"/>
            </a:pPr>
            <a:endParaRPr lang="pt-BR" sz="1400" dirty="0">
              <a:solidFill>
                <a:srgbClr val="C00000"/>
              </a:solidFill>
            </a:endParaRPr>
          </a:p>
          <a:p>
            <a:pPr marL="285750" indent="-285750">
              <a:buFont typeface="Arial" panose="020B0604020202020204" pitchFamily="34" charset="0"/>
              <a:buChar char="•"/>
            </a:pPr>
            <a:r>
              <a:rPr lang="pt-BR" sz="1400" dirty="0">
                <a:solidFill>
                  <a:srgbClr val="C00000"/>
                </a:solidFill>
              </a:rPr>
              <a:t>Requerimento de dados. Ao lidar com </a:t>
            </a:r>
            <a:r>
              <a:rPr lang="pt-BR" sz="1400" dirty="0" err="1">
                <a:solidFill>
                  <a:srgbClr val="C00000"/>
                </a:solidFill>
              </a:rPr>
              <a:t>deep</a:t>
            </a:r>
            <a:r>
              <a:rPr lang="pt-BR" sz="1400" dirty="0">
                <a:solidFill>
                  <a:srgbClr val="C00000"/>
                </a:solidFill>
              </a:rPr>
              <a:t> </a:t>
            </a:r>
            <a:r>
              <a:rPr lang="pt-BR" sz="1400" dirty="0" err="1">
                <a:solidFill>
                  <a:srgbClr val="C00000"/>
                </a:solidFill>
              </a:rPr>
              <a:t>learning</a:t>
            </a:r>
            <a:r>
              <a:rPr lang="pt-BR" sz="1400" dirty="0">
                <a:solidFill>
                  <a:srgbClr val="C00000"/>
                </a:solidFill>
              </a:rPr>
              <a:t>, iremos precisar de bastante dados para alimentar os modelos.</a:t>
            </a:r>
          </a:p>
          <a:p>
            <a:pPr marL="285750" indent="-285750">
              <a:buFont typeface="Arial" panose="020B0604020202020204" pitchFamily="34" charset="0"/>
              <a:buChar char="•"/>
            </a:pPr>
            <a:endParaRPr lang="pt-BR" sz="1400" dirty="0">
              <a:solidFill>
                <a:srgbClr val="C00000"/>
              </a:solidFill>
            </a:endParaRPr>
          </a:p>
          <a:p>
            <a:pPr marL="285750" indent="-285750">
              <a:buFont typeface="Arial" panose="020B0604020202020204" pitchFamily="34" charset="0"/>
              <a:buChar char="•"/>
            </a:pPr>
            <a:r>
              <a:rPr lang="pt-BR" sz="1400" dirty="0">
                <a:solidFill>
                  <a:srgbClr val="C00000"/>
                </a:solidFill>
              </a:rPr>
              <a:t>Escalabilidade.</a:t>
            </a:r>
          </a:p>
          <a:p>
            <a:pPr marL="285750" indent="-285750">
              <a:buFont typeface="Arial" panose="020B0604020202020204" pitchFamily="34" charset="0"/>
              <a:buChar char="•"/>
            </a:pPr>
            <a:endParaRPr lang="pt-BR" sz="1400" dirty="0">
              <a:solidFill>
                <a:srgbClr val="C00000"/>
              </a:solidFill>
            </a:endParaRPr>
          </a:p>
          <a:p>
            <a:pPr marL="285750" indent="-285750">
              <a:buFont typeface="Arial" panose="020B0604020202020204" pitchFamily="34" charset="0"/>
              <a:buChar char="•"/>
            </a:pPr>
            <a:r>
              <a:rPr lang="pt-BR" sz="1400" dirty="0" err="1">
                <a:solidFill>
                  <a:srgbClr val="C00000"/>
                </a:solidFill>
              </a:rPr>
              <a:t>Tunagem</a:t>
            </a:r>
            <a:r>
              <a:rPr lang="pt-BR" sz="1400" dirty="0">
                <a:solidFill>
                  <a:srgbClr val="C00000"/>
                </a:solidFill>
              </a:rPr>
              <a:t> de </a:t>
            </a:r>
            <a:r>
              <a:rPr lang="pt-BR" sz="1400" dirty="0" err="1">
                <a:solidFill>
                  <a:srgbClr val="C00000"/>
                </a:solidFill>
              </a:rPr>
              <a:t>hiperparâmetros</a:t>
            </a:r>
            <a:r>
              <a:rPr lang="pt-BR" sz="1400" dirty="0">
                <a:solidFill>
                  <a:srgbClr val="C00000"/>
                </a:solidFill>
              </a:rPr>
              <a:t>.</a:t>
            </a:r>
          </a:p>
        </p:txBody>
      </p:sp>
    </p:spTree>
    <p:extLst>
      <p:ext uri="{BB962C8B-B14F-4D97-AF65-F5344CB8AC3E}">
        <p14:creationId xmlns:p14="http://schemas.microsoft.com/office/powerpoint/2010/main" val="3070746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13330"/>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Tipos de Sistemas de Recomendação</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p:txBody>
          <a:bodyPr/>
          <a:lstStyle/>
          <a:p>
            <a:r>
              <a:rPr lang="pt-BR" sz="1800" dirty="0">
                <a:solidFill>
                  <a:srgbClr val="3333FF"/>
                </a:solidFill>
                <a:ea typeface="Source Sans Pro"/>
                <a:cs typeface="Source Sans Pro"/>
                <a:sym typeface="Source Sans Pro"/>
              </a:rPr>
              <a:t>Baseado em Conteúdo (</a:t>
            </a:r>
            <a:r>
              <a:rPr lang="pt-BR" sz="1800" dirty="0" err="1">
                <a:solidFill>
                  <a:srgbClr val="3333FF"/>
                </a:solidFill>
                <a:ea typeface="Source Sans Pro"/>
                <a:cs typeface="Source Sans Pro"/>
                <a:sym typeface="Source Sans Pro"/>
              </a:rPr>
              <a:t>Content</a:t>
            </a:r>
            <a:r>
              <a:rPr lang="pt-BR" sz="1800" dirty="0">
                <a:solidFill>
                  <a:srgbClr val="3333FF"/>
                </a:solidFill>
                <a:ea typeface="Source Sans Pro"/>
                <a:cs typeface="Source Sans Pro"/>
                <a:sym typeface="Source Sans Pro"/>
              </a:rPr>
              <a:t> </a:t>
            </a:r>
            <a:r>
              <a:rPr lang="pt-BR" dirty="0" err="1">
                <a:solidFill>
                  <a:srgbClr val="3333FF"/>
                </a:solidFill>
                <a:ea typeface="Source Sans Pro"/>
                <a:cs typeface="Source Sans Pro"/>
                <a:sym typeface="Source Sans Pro"/>
              </a:rPr>
              <a:t>based</a:t>
            </a:r>
            <a:r>
              <a:rPr lang="pt-BR" dirty="0">
                <a:solidFill>
                  <a:srgbClr val="3333FF"/>
                </a:solidFill>
                <a:ea typeface="Source Sans Pro"/>
                <a:cs typeface="Source Sans Pro"/>
                <a:sym typeface="Source Sans Pro"/>
              </a:rPr>
              <a:t>)</a:t>
            </a:r>
            <a:endParaRPr lang="pt-BR" dirty="0"/>
          </a:p>
        </p:txBody>
      </p:sp>
      <p:sp>
        <p:nvSpPr>
          <p:cNvPr id="5" name="Espaço Reservado para Texto 4">
            <a:extLst>
              <a:ext uri="{FF2B5EF4-FFF2-40B4-BE49-F238E27FC236}">
                <a16:creationId xmlns:a16="http://schemas.microsoft.com/office/drawing/2014/main" id="{7DA7FC8D-A3FD-E83E-2F44-6C9476C71954}"/>
              </a:ext>
            </a:extLst>
          </p:cNvPr>
          <p:cNvSpPr>
            <a:spLocks noGrp="1"/>
          </p:cNvSpPr>
          <p:nvPr>
            <p:ph type="body" sz="quarter" idx="3"/>
          </p:nvPr>
        </p:nvSpPr>
        <p:spPr/>
        <p:txBody>
          <a:bodyPr/>
          <a:lstStyle/>
          <a:p>
            <a:r>
              <a:rPr lang="pt-BR" sz="1800" dirty="0">
                <a:solidFill>
                  <a:srgbClr val="3333FF"/>
                </a:solidFill>
                <a:ea typeface="Source Sans Pro"/>
                <a:cs typeface="Source Sans Pro"/>
                <a:sym typeface="Source Sans Pro"/>
              </a:rPr>
              <a:t>Filtragem Colaborativa (</a:t>
            </a:r>
            <a:r>
              <a:rPr lang="pt-BR" sz="1800" dirty="0" err="1">
                <a:solidFill>
                  <a:srgbClr val="3333FF"/>
                </a:solidFill>
                <a:ea typeface="Source Sans Pro"/>
                <a:cs typeface="Source Sans Pro"/>
                <a:sym typeface="Source Sans Pro"/>
              </a:rPr>
              <a:t>Collaborative</a:t>
            </a:r>
            <a:r>
              <a:rPr lang="pt-BR" dirty="0">
                <a:solidFill>
                  <a:srgbClr val="3333FF"/>
                </a:solidFill>
                <a:ea typeface="Source Sans Pro"/>
                <a:cs typeface="Source Sans Pro"/>
                <a:sym typeface="Source Sans Pro"/>
              </a:rPr>
              <a:t> </a:t>
            </a:r>
            <a:r>
              <a:rPr lang="pt-BR" dirty="0" err="1">
                <a:solidFill>
                  <a:srgbClr val="3333FF"/>
                </a:solidFill>
                <a:ea typeface="Source Sans Pro"/>
                <a:cs typeface="Source Sans Pro"/>
                <a:sym typeface="Source Sans Pro"/>
              </a:rPr>
              <a:t>filtering</a:t>
            </a:r>
            <a:r>
              <a:rPr lang="pt-BR" dirty="0">
                <a:solidFill>
                  <a:srgbClr val="3333FF"/>
                </a:solidFill>
                <a:ea typeface="Source Sans Pro"/>
                <a:cs typeface="Source Sans Pro"/>
                <a:sym typeface="Source Sans Pro"/>
              </a:rPr>
              <a:t>)</a:t>
            </a:r>
            <a:endParaRPr lang="pt-BR" dirty="0"/>
          </a:p>
        </p:txBody>
      </p:sp>
      <p:pic>
        <p:nvPicPr>
          <p:cNvPr id="10" name="Espaço Reservado para Conteúdo 9">
            <a:extLst>
              <a:ext uri="{FF2B5EF4-FFF2-40B4-BE49-F238E27FC236}">
                <a16:creationId xmlns:a16="http://schemas.microsoft.com/office/drawing/2014/main" id="{EC94C5E7-816E-0F6A-A4B9-7183C3596A71}"/>
              </a:ext>
            </a:extLst>
          </p:cNvPr>
          <p:cNvPicPr>
            <a:picLocks noGrp="1" noChangeAspect="1"/>
          </p:cNvPicPr>
          <p:nvPr>
            <p:ph sz="half" idx="2"/>
          </p:nvPr>
        </p:nvPicPr>
        <p:blipFill>
          <a:blip r:embed="rId2"/>
          <a:stretch>
            <a:fillRect/>
          </a:stretch>
        </p:blipFill>
        <p:spPr>
          <a:xfrm>
            <a:off x="1334429" y="1878806"/>
            <a:ext cx="2221974" cy="2283852"/>
          </a:xfrm>
        </p:spPr>
      </p:pic>
      <p:pic>
        <p:nvPicPr>
          <p:cNvPr id="14" name="Espaço Reservado para Conteúdo 13">
            <a:extLst>
              <a:ext uri="{FF2B5EF4-FFF2-40B4-BE49-F238E27FC236}">
                <a16:creationId xmlns:a16="http://schemas.microsoft.com/office/drawing/2014/main" id="{49FF91D1-372F-1C9C-619B-77B35E49FB85}"/>
              </a:ext>
            </a:extLst>
          </p:cNvPr>
          <p:cNvPicPr>
            <a:picLocks noGrp="1" noChangeAspect="1"/>
          </p:cNvPicPr>
          <p:nvPr>
            <p:ph sz="quarter" idx="4"/>
          </p:nvPr>
        </p:nvPicPr>
        <p:blipFill>
          <a:blip r:embed="rId3"/>
          <a:stretch>
            <a:fillRect/>
          </a:stretch>
        </p:blipFill>
        <p:spPr>
          <a:xfrm>
            <a:off x="5103159" y="1878806"/>
            <a:ext cx="1836339" cy="2280508"/>
          </a:xfrm>
        </p:spPr>
      </p:pic>
      <p:sp>
        <p:nvSpPr>
          <p:cNvPr id="15" name="CaixaDeTexto 14">
            <a:extLst>
              <a:ext uri="{FF2B5EF4-FFF2-40B4-BE49-F238E27FC236}">
                <a16:creationId xmlns:a16="http://schemas.microsoft.com/office/drawing/2014/main" id="{6EEE74AB-86C3-0DDA-2F2F-CE39D2C8DF33}"/>
              </a:ext>
            </a:extLst>
          </p:cNvPr>
          <p:cNvSpPr txBox="1"/>
          <p:nvPr/>
        </p:nvSpPr>
        <p:spPr>
          <a:xfrm>
            <a:off x="739588" y="4159314"/>
            <a:ext cx="3429000" cy="584775"/>
          </a:xfrm>
          <a:prstGeom prst="rect">
            <a:avLst/>
          </a:prstGeom>
          <a:noFill/>
        </p:spPr>
        <p:txBody>
          <a:bodyPr wrap="square" rtlCol="0">
            <a:spAutoFit/>
          </a:bodyPr>
          <a:lstStyle/>
          <a:p>
            <a:r>
              <a:rPr lang="pt-BR" sz="1600" dirty="0"/>
              <a:t>“Me mostre mais do mesmo que gostei anteriormente”</a:t>
            </a:r>
          </a:p>
        </p:txBody>
      </p:sp>
      <p:sp>
        <p:nvSpPr>
          <p:cNvPr id="16" name="CaixaDeTexto 15">
            <a:extLst>
              <a:ext uri="{FF2B5EF4-FFF2-40B4-BE49-F238E27FC236}">
                <a16:creationId xmlns:a16="http://schemas.microsoft.com/office/drawing/2014/main" id="{7F1F004E-510E-0774-D89A-8616949FBB50}"/>
              </a:ext>
            </a:extLst>
          </p:cNvPr>
          <p:cNvSpPr txBox="1"/>
          <p:nvPr/>
        </p:nvSpPr>
        <p:spPr>
          <a:xfrm>
            <a:off x="4800600" y="4159314"/>
            <a:ext cx="3294529" cy="584775"/>
          </a:xfrm>
          <a:prstGeom prst="rect">
            <a:avLst/>
          </a:prstGeom>
          <a:noFill/>
        </p:spPr>
        <p:txBody>
          <a:bodyPr wrap="square" rtlCol="0">
            <a:spAutoFit/>
          </a:bodyPr>
          <a:lstStyle/>
          <a:p>
            <a:r>
              <a:rPr lang="pt-BR" sz="1600" dirty="0"/>
              <a:t>“Me diga o que é popular entre meus vizinhos que eu possa gostar”</a:t>
            </a:r>
          </a:p>
        </p:txBody>
      </p:sp>
    </p:spTree>
    <p:extLst>
      <p:ext uri="{BB962C8B-B14F-4D97-AF65-F5344CB8AC3E}">
        <p14:creationId xmlns:p14="http://schemas.microsoft.com/office/powerpoint/2010/main" val="33417779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Outros Tipos de Sistemas de Recomendações</a:t>
            </a:r>
            <a:endParaRPr lang="pt-BR" sz="2400" dirty="0">
              <a:latin typeface="+mn-lt"/>
            </a:endParaRPr>
          </a:p>
        </p:txBody>
      </p:sp>
      <p:sp>
        <p:nvSpPr>
          <p:cNvPr id="5" name="CaixaDeTexto 4">
            <a:extLst>
              <a:ext uri="{FF2B5EF4-FFF2-40B4-BE49-F238E27FC236}">
                <a16:creationId xmlns:a16="http://schemas.microsoft.com/office/drawing/2014/main" id="{E6A9B634-2621-9BC5-6B88-D36435AE9F0F}"/>
              </a:ext>
            </a:extLst>
          </p:cNvPr>
          <p:cNvSpPr txBox="1"/>
          <p:nvPr/>
        </p:nvSpPr>
        <p:spPr>
          <a:xfrm>
            <a:off x="50427" y="835538"/>
            <a:ext cx="3963520" cy="3323987"/>
          </a:xfrm>
          <a:prstGeom prst="rect">
            <a:avLst/>
          </a:prstGeom>
          <a:noFill/>
        </p:spPr>
        <p:txBody>
          <a:bodyPr wrap="square">
            <a:spAutoFit/>
          </a:bodyPr>
          <a:lstStyle/>
          <a:p>
            <a:r>
              <a:rPr lang="pt-BR" sz="1400" b="0" i="0" dirty="0">
                <a:solidFill>
                  <a:srgbClr val="252525"/>
                </a:solidFill>
                <a:effectLst/>
                <a:latin typeface="+mj-lt"/>
              </a:rPr>
              <a:t>Em suma, vimos uma gama de abordagens usando sistemas de recomendações. Além das que vimos aqui no curso, você pode encontrar em artigos ou plataformas de cloud.</a:t>
            </a:r>
          </a:p>
          <a:p>
            <a:endParaRPr lang="pt-BR" sz="1400" dirty="0">
              <a:solidFill>
                <a:srgbClr val="252525"/>
              </a:solidFill>
              <a:latin typeface="+mj-lt"/>
            </a:endParaRPr>
          </a:p>
          <a:p>
            <a:r>
              <a:rPr lang="pt-BR" sz="1400" dirty="0">
                <a:solidFill>
                  <a:srgbClr val="252525"/>
                </a:solidFill>
                <a:latin typeface="+mj-lt"/>
              </a:rPr>
              <a:t>Por exemplo:</a:t>
            </a:r>
          </a:p>
          <a:p>
            <a:endParaRPr lang="pt-BR" sz="1400" dirty="0">
              <a:solidFill>
                <a:srgbClr val="252525"/>
              </a:solidFill>
              <a:latin typeface="+mj-lt"/>
            </a:endParaRPr>
          </a:p>
          <a:p>
            <a:pPr marL="285750" indent="-285750">
              <a:buFont typeface="Arial" panose="020B0604020202020204" pitchFamily="34" charset="0"/>
              <a:buChar char="•"/>
            </a:pPr>
            <a:r>
              <a:rPr lang="en-US" sz="1400" dirty="0">
                <a:latin typeface="+mj-lt"/>
              </a:rPr>
              <a:t>Graph Learning based Recommender Systems.</a:t>
            </a:r>
          </a:p>
          <a:p>
            <a:pPr marL="285750" indent="-285750">
              <a:buFont typeface="Arial" panose="020B0604020202020204" pitchFamily="34" charset="0"/>
              <a:buChar char="•"/>
            </a:pPr>
            <a:endParaRPr lang="en-US" sz="1400" dirty="0">
              <a:latin typeface="+mj-lt"/>
            </a:endParaRPr>
          </a:p>
          <a:p>
            <a:pPr marL="285750" indent="-285750" algn="l" fontAlgn="base">
              <a:buFont typeface="Arial" panose="020B0604020202020204" pitchFamily="34" charset="0"/>
              <a:buChar char="•"/>
            </a:pPr>
            <a:r>
              <a:rPr lang="pt-BR" sz="1400" i="0" dirty="0" err="1">
                <a:solidFill>
                  <a:srgbClr val="000000"/>
                </a:solidFill>
                <a:effectLst/>
                <a:latin typeface="+mj-lt"/>
              </a:rPr>
              <a:t>Variational</a:t>
            </a:r>
            <a:r>
              <a:rPr lang="pt-BR" sz="1400" i="0" dirty="0">
                <a:solidFill>
                  <a:srgbClr val="000000"/>
                </a:solidFill>
                <a:effectLst/>
                <a:latin typeface="+mj-lt"/>
              </a:rPr>
              <a:t> </a:t>
            </a:r>
            <a:r>
              <a:rPr lang="pt-BR" sz="1400" i="0" dirty="0" err="1">
                <a:solidFill>
                  <a:srgbClr val="000000"/>
                </a:solidFill>
                <a:effectLst/>
                <a:latin typeface="+mj-lt"/>
              </a:rPr>
              <a:t>Autoencoder</a:t>
            </a:r>
            <a:r>
              <a:rPr lang="pt-BR" sz="1400" i="0" dirty="0">
                <a:solidFill>
                  <a:srgbClr val="000000"/>
                </a:solidFill>
                <a:effectLst/>
                <a:latin typeface="+mj-lt"/>
              </a:rPr>
              <a:t> for </a:t>
            </a:r>
            <a:r>
              <a:rPr lang="pt-BR" sz="1400" i="0" dirty="0" err="1">
                <a:solidFill>
                  <a:srgbClr val="000000"/>
                </a:solidFill>
                <a:effectLst/>
                <a:latin typeface="+mj-lt"/>
              </a:rPr>
              <a:t>Collaborative</a:t>
            </a:r>
            <a:r>
              <a:rPr lang="pt-BR" sz="1400" i="0" dirty="0">
                <a:solidFill>
                  <a:srgbClr val="000000"/>
                </a:solidFill>
                <a:effectLst/>
                <a:latin typeface="+mj-lt"/>
              </a:rPr>
              <a:t> </a:t>
            </a:r>
            <a:r>
              <a:rPr lang="pt-BR" sz="1400" i="0" dirty="0" err="1">
                <a:solidFill>
                  <a:srgbClr val="000000"/>
                </a:solidFill>
                <a:effectLst/>
                <a:latin typeface="+mj-lt"/>
              </a:rPr>
              <a:t>Filtering</a:t>
            </a:r>
            <a:endParaRPr lang="pt-BR" sz="1400" i="0" dirty="0">
              <a:solidFill>
                <a:srgbClr val="000000"/>
              </a:solidFill>
              <a:effectLst/>
              <a:latin typeface="+mj-lt"/>
            </a:endParaRPr>
          </a:p>
          <a:p>
            <a:pPr marL="285750" indent="-285750" algn="l" fontAlgn="base">
              <a:buFont typeface="Arial" panose="020B0604020202020204" pitchFamily="34" charset="0"/>
              <a:buChar char="•"/>
            </a:pPr>
            <a:endParaRPr lang="pt-BR" sz="1400" dirty="0">
              <a:solidFill>
                <a:srgbClr val="000000"/>
              </a:solidFill>
              <a:latin typeface="+mj-lt"/>
            </a:endParaRPr>
          </a:p>
          <a:p>
            <a:pPr marL="285750" indent="-285750" algn="l" fontAlgn="base">
              <a:buFont typeface="Arial" panose="020B0604020202020204" pitchFamily="34" charset="0"/>
              <a:buChar char="•"/>
            </a:pPr>
            <a:r>
              <a:rPr lang="pt-BR" sz="1400" i="0" dirty="0" err="1">
                <a:solidFill>
                  <a:srgbClr val="000000"/>
                </a:solidFill>
                <a:effectLst/>
                <a:latin typeface="+mj-lt"/>
              </a:rPr>
              <a:t>Amazon</a:t>
            </a:r>
            <a:r>
              <a:rPr lang="pt-BR" sz="1400" i="0" dirty="0">
                <a:solidFill>
                  <a:srgbClr val="000000"/>
                </a:solidFill>
                <a:effectLst/>
                <a:latin typeface="+mj-lt"/>
              </a:rPr>
              <a:t> Neptune</a:t>
            </a:r>
          </a:p>
          <a:p>
            <a:pPr marL="285750" indent="-285750" algn="l" fontAlgn="base">
              <a:buFont typeface="Arial" panose="020B0604020202020204" pitchFamily="34" charset="0"/>
              <a:buChar char="•"/>
            </a:pPr>
            <a:endParaRPr lang="pt-BR" sz="1400" dirty="0">
              <a:solidFill>
                <a:srgbClr val="000000"/>
              </a:solidFill>
              <a:latin typeface="+mj-lt"/>
            </a:endParaRPr>
          </a:p>
          <a:p>
            <a:pPr marL="285750" indent="-285750" algn="l" fontAlgn="base">
              <a:buFont typeface="Arial" panose="020B0604020202020204" pitchFamily="34" charset="0"/>
              <a:buChar char="•"/>
            </a:pPr>
            <a:r>
              <a:rPr lang="pt-BR" sz="1400" i="0" dirty="0" err="1">
                <a:solidFill>
                  <a:srgbClr val="000000"/>
                </a:solidFill>
                <a:effectLst/>
                <a:latin typeface="+mj-lt"/>
              </a:rPr>
              <a:t>Amazon</a:t>
            </a:r>
            <a:r>
              <a:rPr lang="pt-BR" sz="1400" i="0" dirty="0">
                <a:solidFill>
                  <a:srgbClr val="000000"/>
                </a:solidFill>
                <a:effectLst/>
                <a:latin typeface="+mj-lt"/>
              </a:rPr>
              <a:t> Personalize</a:t>
            </a:r>
          </a:p>
        </p:txBody>
      </p:sp>
      <p:pic>
        <p:nvPicPr>
          <p:cNvPr id="6" name="Imagem 5">
            <a:extLst>
              <a:ext uri="{FF2B5EF4-FFF2-40B4-BE49-F238E27FC236}">
                <a16:creationId xmlns:a16="http://schemas.microsoft.com/office/drawing/2014/main" id="{B3723E8E-29BF-EE38-DEE3-3771A50A8C93}"/>
              </a:ext>
            </a:extLst>
          </p:cNvPr>
          <p:cNvPicPr>
            <a:picLocks noChangeAspect="1"/>
          </p:cNvPicPr>
          <p:nvPr/>
        </p:nvPicPr>
        <p:blipFill>
          <a:blip r:embed="rId2"/>
          <a:stretch>
            <a:fillRect/>
          </a:stretch>
        </p:blipFill>
        <p:spPr>
          <a:xfrm>
            <a:off x="5130055" y="835538"/>
            <a:ext cx="2787034" cy="1490320"/>
          </a:xfrm>
          <a:prstGeom prst="rect">
            <a:avLst/>
          </a:prstGeom>
        </p:spPr>
      </p:pic>
    </p:spTree>
    <p:extLst>
      <p:ext uri="{BB962C8B-B14F-4D97-AF65-F5344CB8AC3E}">
        <p14:creationId xmlns:p14="http://schemas.microsoft.com/office/powerpoint/2010/main" val="35436345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225989"/>
            <a:ext cx="7781294" cy="835538"/>
          </a:xfrm>
        </p:spPr>
        <p:txBody>
          <a:bodyPr>
            <a:normAutofit/>
          </a:bodyPr>
          <a:lstStyle/>
          <a:p>
            <a:r>
              <a:rPr lang="pt-BR" sz="2400" dirty="0">
                <a:solidFill>
                  <a:srgbClr val="3333FF"/>
                </a:solidFill>
                <a:latin typeface="+mn-lt"/>
                <a:ea typeface="Source Sans Pro"/>
                <a:sym typeface="Source Sans Pro"/>
              </a:rPr>
              <a:t>Como prosseguir ?</a:t>
            </a:r>
            <a:endParaRPr lang="pt-BR" sz="2400" dirty="0">
              <a:latin typeface="+mn-lt"/>
            </a:endParaRPr>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0"/>
            <a:ext cx="5546912" cy="757166"/>
          </a:xfrm>
        </p:spPr>
        <p:txBody>
          <a:bodyPr/>
          <a:lstStyle/>
          <a:p>
            <a:r>
              <a:rPr lang="pt-BR" dirty="0">
                <a:solidFill>
                  <a:srgbClr val="3333FF"/>
                </a:solidFill>
                <a:ea typeface="Source Sans Pro"/>
                <a:sym typeface="Source Sans Pro"/>
              </a:rPr>
              <a:t>Sistemas de Recomendação</a:t>
            </a:r>
            <a:endParaRPr lang="pt-BR" dirty="0"/>
          </a:p>
        </p:txBody>
      </p:sp>
      <p:sp>
        <p:nvSpPr>
          <p:cNvPr id="5" name="CaixaDeTexto 4">
            <a:extLst>
              <a:ext uri="{FF2B5EF4-FFF2-40B4-BE49-F238E27FC236}">
                <a16:creationId xmlns:a16="http://schemas.microsoft.com/office/drawing/2014/main" id="{E6A9B634-2621-9BC5-6B88-D36435AE9F0F}"/>
              </a:ext>
            </a:extLst>
          </p:cNvPr>
          <p:cNvSpPr txBox="1"/>
          <p:nvPr/>
        </p:nvSpPr>
        <p:spPr>
          <a:xfrm>
            <a:off x="50426" y="835538"/>
            <a:ext cx="5546911" cy="3754874"/>
          </a:xfrm>
          <a:prstGeom prst="rect">
            <a:avLst/>
          </a:prstGeom>
          <a:noFill/>
        </p:spPr>
        <p:txBody>
          <a:bodyPr wrap="square">
            <a:spAutoFit/>
          </a:bodyPr>
          <a:lstStyle/>
          <a:p>
            <a:r>
              <a:rPr lang="pt-BR" sz="1400" dirty="0">
                <a:solidFill>
                  <a:srgbClr val="252525"/>
                </a:solidFill>
                <a:latin typeface="+mj-lt"/>
              </a:rPr>
              <a:t>O objetivo desse curso foi dar uma visão geral nas técnicas e desafios que vão surgir ao implementar um modelo real de sistemas de recomendação. Muitos dos sistemas que vimos nesse curso são extremamente úteis tanto pra filtragem colaborativa quanto para baseada em conteúdo. </a:t>
            </a:r>
            <a:endParaRPr lang="pt-BR" sz="1400" b="0" i="0" dirty="0">
              <a:solidFill>
                <a:srgbClr val="252525"/>
              </a:solidFill>
              <a:effectLst/>
              <a:latin typeface="+mj-lt"/>
            </a:endParaRPr>
          </a:p>
          <a:p>
            <a:endParaRPr lang="pt-BR" sz="1400" dirty="0">
              <a:solidFill>
                <a:srgbClr val="252525"/>
              </a:solidFill>
              <a:latin typeface="+mj-lt"/>
            </a:endParaRPr>
          </a:p>
          <a:p>
            <a:r>
              <a:rPr lang="pt-BR" sz="1400" dirty="0">
                <a:solidFill>
                  <a:srgbClr val="252525"/>
                </a:solidFill>
                <a:latin typeface="+mj-lt"/>
              </a:rPr>
              <a:t>Então sempre que estiver lidando com modelos de recomendação:</a:t>
            </a:r>
          </a:p>
          <a:p>
            <a:endParaRPr lang="pt-BR" sz="1400" dirty="0">
              <a:solidFill>
                <a:srgbClr val="252525"/>
              </a:solidFill>
              <a:latin typeface="+mj-lt"/>
            </a:endParaRPr>
          </a:p>
          <a:p>
            <a:pPr marL="285750" indent="-285750">
              <a:buFont typeface="Arial" panose="020B0604020202020204" pitchFamily="34" charset="0"/>
              <a:buChar char="•"/>
            </a:pPr>
            <a:r>
              <a:rPr lang="pt-BR" sz="1400" dirty="0">
                <a:latin typeface="+mj-lt"/>
              </a:rPr>
              <a:t>Analise bem seus dados na procura de diminuir </a:t>
            </a:r>
            <a:r>
              <a:rPr lang="pt-BR" sz="1400" dirty="0" err="1">
                <a:latin typeface="+mj-lt"/>
              </a:rPr>
              <a:t>esparsidade</a:t>
            </a:r>
            <a:r>
              <a:rPr lang="pt-BR" sz="1400" dirty="0">
                <a:latin typeface="+mj-lt"/>
              </a:rPr>
              <a:t>.</a:t>
            </a:r>
          </a:p>
          <a:p>
            <a:pPr marL="285750" indent="-285750">
              <a:buFont typeface="Arial" panose="020B0604020202020204" pitchFamily="34" charset="0"/>
              <a:buChar char="•"/>
            </a:pPr>
            <a:endParaRPr lang="pt-BR" sz="1400" i="0" dirty="0">
              <a:solidFill>
                <a:srgbClr val="000000"/>
              </a:solidFill>
              <a:effectLst/>
              <a:latin typeface="+mj-lt"/>
            </a:endParaRPr>
          </a:p>
          <a:p>
            <a:pPr marL="285750" indent="-285750">
              <a:buFont typeface="Arial" panose="020B0604020202020204" pitchFamily="34" charset="0"/>
              <a:buChar char="•"/>
            </a:pPr>
            <a:r>
              <a:rPr lang="pt-BR" sz="1400" dirty="0">
                <a:solidFill>
                  <a:srgbClr val="000000"/>
                </a:solidFill>
                <a:latin typeface="+mj-lt"/>
              </a:rPr>
              <a:t>Crie um baseline para poder comparar seu modelo.</a:t>
            </a:r>
          </a:p>
          <a:p>
            <a:pPr marL="285750" indent="-285750">
              <a:buFont typeface="Arial" panose="020B0604020202020204" pitchFamily="34" charset="0"/>
              <a:buChar char="•"/>
            </a:pPr>
            <a:endParaRPr lang="pt-BR" sz="1400" i="0" dirty="0">
              <a:solidFill>
                <a:srgbClr val="000000"/>
              </a:solidFill>
              <a:effectLst/>
              <a:latin typeface="+mj-lt"/>
            </a:endParaRPr>
          </a:p>
          <a:p>
            <a:pPr marL="285750" indent="-285750">
              <a:buFont typeface="Arial" panose="020B0604020202020204" pitchFamily="34" charset="0"/>
              <a:buChar char="•"/>
            </a:pPr>
            <a:r>
              <a:rPr lang="pt-BR" sz="1400" i="0" dirty="0">
                <a:solidFill>
                  <a:srgbClr val="000000"/>
                </a:solidFill>
                <a:effectLst/>
                <a:latin typeface="+mj-lt"/>
              </a:rPr>
              <a:t>Quando se sentir satisfeito e caso houver necessidade, implementar um modelo hibrido que elimine as fraquezas do seu </a:t>
            </a:r>
            <a:r>
              <a:rPr lang="pt-BR" sz="1400" i="0" dirty="0" err="1">
                <a:solidFill>
                  <a:srgbClr val="000000"/>
                </a:solidFill>
                <a:effectLst/>
                <a:latin typeface="+mj-lt"/>
              </a:rPr>
              <a:t>recomendador</a:t>
            </a:r>
            <a:r>
              <a:rPr lang="pt-BR" sz="1400" i="0" dirty="0">
                <a:solidFill>
                  <a:srgbClr val="000000"/>
                </a:solidFill>
                <a:effectLst/>
                <a:latin typeface="+mj-lt"/>
              </a:rPr>
              <a:t>.</a:t>
            </a:r>
          </a:p>
          <a:p>
            <a:pPr marL="285750" indent="-285750">
              <a:buFont typeface="Arial" panose="020B0604020202020204" pitchFamily="34" charset="0"/>
              <a:buChar char="•"/>
            </a:pPr>
            <a:endParaRPr lang="pt-BR" sz="1400" dirty="0">
              <a:solidFill>
                <a:srgbClr val="000000"/>
              </a:solidFill>
              <a:latin typeface="+mj-lt"/>
            </a:endParaRPr>
          </a:p>
          <a:p>
            <a:pPr marL="285750" indent="-285750">
              <a:buFont typeface="Arial" panose="020B0604020202020204" pitchFamily="34" charset="0"/>
              <a:buChar char="•"/>
            </a:pPr>
            <a:r>
              <a:rPr lang="pt-BR" sz="1400" i="0" dirty="0">
                <a:solidFill>
                  <a:srgbClr val="000000"/>
                </a:solidFill>
                <a:effectLst/>
                <a:latin typeface="+mj-lt"/>
              </a:rPr>
              <a:t>Caso lide com problemas de escalabilidade, use técnicas de amostragem para reduzir o tamanho dos seus dados e produzir boas recomendações.</a:t>
            </a:r>
          </a:p>
        </p:txBody>
      </p:sp>
    </p:spTree>
    <p:extLst>
      <p:ext uri="{BB962C8B-B14F-4D97-AF65-F5344CB8AC3E}">
        <p14:creationId xmlns:p14="http://schemas.microsoft.com/office/powerpoint/2010/main" val="24856690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p2"/>
          <p:cNvSpPr txBox="1">
            <a:spLocks noGrp="1"/>
          </p:cNvSpPr>
          <p:nvPr>
            <p:ph type="ctrTitle"/>
          </p:nvPr>
        </p:nvSpPr>
        <p:spPr>
          <a:xfrm>
            <a:off x="0" y="630225"/>
            <a:ext cx="9144000" cy="881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ct val="111111"/>
              <a:buNone/>
            </a:pPr>
            <a:r>
              <a:rPr lang="pt-BR">
                <a:solidFill>
                  <a:srgbClr val="3333FF"/>
                </a:solidFill>
                <a:latin typeface="Source Sans Pro"/>
                <a:ea typeface="Source Sans Pro"/>
                <a:cs typeface="Source Sans Pro"/>
                <a:sym typeface="Source Sans Pro"/>
              </a:rPr>
              <a:t>OBRIGADO</a:t>
            </a:r>
            <a:endParaRPr>
              <a:solidFill>
                <a:srgbClr val="3333FF"/>
              </a:solidFill>
              <a:latin typeface="Source Sans Pro"/>
              <a:ea typeface="Source Sans Pro"/>
              <a:cs typeface="Source Sans Pro"/>
              <a:sym typeface="Source Sans Pro"/>
            </a:endParaRPr>
          </a:p>
        </p:txBody>
      </p:sp>
      <p:pic>
        <p:nvPicPr>
          <p:cNvPr id="80" name="Google Shape;80;p2"/>
          <p:cNvPicPr preferRelativeResize="0"/>
          <p:nvPr/>
        </p:nvPicPr>
        <p:blipFill rotWithShape="1">
          <a:blip r:embed="rId3">
            <a:alphaModFix/>
          </a:blip>
          <a:srcRect/>
          <a:stretch/>
        </p:blipFill>
        <p:spPr>
          <a:xfrm>
            <a:off x="3505026" y="903750"/>
            <a:ext cx="2133949" cy="213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4400" dirty="0">
                <a:solidFill>
                  <a:srgbClr val="3333FF"/>
                </a:solidFill>
                <a:latin typeface="Source Sans Pro"/>
                <a:ea typeface="Source Sans Pro"/>
                <a:cs typeface="Source Sans Pro"/>
                <a:sym typeface="Source Sans Pro"/>
              </a:rPr>
              <a:t>Apresentação</a:t>
            </a:r>
            <a:br>
              <a:rPr lang="pt-BR" dirty="0">
                <a:solidFill>
                  <a:srgbClr val="3333FF"/>
                </a:solidFill>
                <a:latin typeface="Source Sans Pro"/>
                <a:ea typeface="Source Sans Pro"/>
                <a:cs typeface="Source Sans Pro"/>
                <a:sym typeface="Source Sans Pro"/>
              </a:rPr>
            </a:br>
            <a:endParaRPr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49359" y="3948733"/>
            <a:ext cx="1579827" cy="1579827"/>
          </a:xfrm>
          <a:prstGeom prst="rect">
            <a:avLst/>
          </a:prstGeom>
          <a:noFill/>
          <a:ln>
            <a:noFill/>
          </a:ln>
        </p:spPr>
      </p:pic>
      <p:pic>
        <p:nvPicPr>
          <p:cNvPr id="3" name="Imagem 2">
            <a:extLst>
              <a:ext uri="{FF2B5EF4-FFF2-40B4-BE49-F238E27FC236}">
                <a16:creationId xmlns:a16="http://schemas.microsoft.com/office/drawing/2014/main" id="{2C142309-7B04-531E-DE73-E77484D2B601}"/>
              </a:ext>
            </a:extLst>
          </p:cNvPr>
          <p:cNvPicPr>
            <a:picLocks noChangeAspect="1"/>
          </p:cNvPicPr>
          <p:nvPr/>
        </p:nvPicPr>
        <p:blipFill>
          <a:blip r:embed="rId4"/>
          <a:stretch>
            <a:fillRect/>
          </a:stretch>
        </p:blipFill>
        <p:spPr>
          <a:xfrm>
            <a:off x="457898" y="1288807"/>
            <a:ext cx="1579827" cy="1579827"/>
          </a:xfrm>
          <a:prstGeom prst="rect">
            <a:avLst/>
          </a:prstGeom>
          <a:ln>
            <a:noFill/>
          </a:ln>
          <a:effectLst>
            <a:outerShdw blurRad="292100" dist="139700" dir="2700000" algn="tl" rotWithShape="0">
              <a:srgbClr val="333333">
                <a:alpha val="65000"/>
              </a:srgbClr>
            </a:outerShdw>
          </a:effectLst>
        </p:spPr>
      </p:pic>
      <p:sp>
        <p:nvSpPr>
          <p:cNvPr id="4" name="CaixaDeTexto 3">
            <a:extLst>
              <a:ext uri="{FF2B5EF4-FFF2-40B4-BE49-F238E27FC236}">
                <a16:creationId xmlns:a16="http://schemas.microsoft.com/office/drawing/2014/main" id="{FCB32CDB-394C-680E-CD7A-311C1AB1B67A}"/>
              </a:ext>
            </a:extLst>
          </p:cNvPr>
          <p:cNvSpPr txBox="1"/>
          <p:nvPr/>
        </p:nvSpPr>
        <p:spPr>
          <a:xfrm>
            <a:off x="2894697" y="1138903"/>
            <a:ext cx="4410636" cy="2862322"/>
          </a:xfrm>
          <a:prstGeom prst="rect">
            <a:avLst/>
          </a:prstGeom>
          <a:noFill/>
        </p:spPr>
        <p:txBody>
          <a:bodyPr wrap="square" lIns="91440" tIns="45720" rIns="91440" bIns="45720" rtlCol="0" anchor="t">
            <a:spAutoFit/>
          </a:bodyPr>
          <a:lstStyle/>
          <a:p>
            <a:pPr marL="285750" indent="-285750">
              <a:buFont typeface="Wingdings" panose="020B0604020202020204" pitchFamily="34" charset="0"/>
              <a:buChar char="Ø"/>
            </a:pPr>
            <a:r>
              <a:rPr lang="pt-BR" dirty="0"/>
              <a:t>Cientista de dados na Stack Tecnologias.</a:t>
            </a:r>
          </a:p>
          <a:p>
            <a:pPr marL="285750" indent="-285750">
              <a:buFont typeface="Wingdings" panose="020B0604020202020204" pitchFamily="34" charset="0"/>
              <a:buChar char="Ø"/>
            </a:pPr>
            <a:endParaRPr lang="pt-BR" dirty="0"/>
          </a:p>
          <a:p>
            <a:pPr marL="285750" indent="-285750">
              <a:buFont typeface="Wingdings" panose="020B0604020202020204" pitchFamily="34" charset="0"/>
              <a:buChar char="Ø"/>
            </a:pPr>
            <a:r>
              <a:rPr lang="pt-BR" dirty="0"/>
              <a:t>Formado em Bacharelado em matemática (UFPE).</a:t>
            </a:r>
            <a:endParaRPr lang="pt-BR" dirty="0">
              <a:cs typeface="Calibri" panose="020F0502020204030204"/>
            </a:endParaRPr>
          </a:p>
          <a:p>
            <a:pPr marL="285750" indent="-285750">
              <a:buFont typeface="Wingdings" panose="020B0604020202020204" pitchFamily="34" charset="0"/>
              <a:buChar char="Ø"/>
            </a:pPr>
            <a:endParaRPr lang="pt-BR" dirty="0"/>
          </a:p>
          <a:p>
            <a:pPr marL="285750" indent="-285750">
              <a:buFont typeface="Wingdings" panose="020B0604020202020204" pitchFamily="34" charset="0"/>
              <a:buChar char="Ø"/>
            </a:pPr>
            <a:r>
              <a:rPr lang="pt-BR" dirty="0"/>
              <a:t>Mestrando em Estatística (UFPE).</a:t>
            </a:r>
            <a:endParaRPr lang="pt-BR" dirty="0">
              <a:cs typeface="Calibri" panose="020F0502020204030204"/>
            </a:endParaRPr>
          </a:p>
          <a:p>
            <a:pPr marL="285750" indent="-285750">
              <a:buFont typeface="Wingdings" panose="020B0604020202020204" pitchFamily="34" charset="0"/>
              <a:buChar char="Ø"/>
            </a:pPr>
            <a:endParaRPr lang="pt-BR" dirty="0"/>
          </a:p>
          <a:p>
            <a:pPr marL="285750" indent="-285750">
              <a:buFont typeface="Wingdings" panose="020B0604020202020204" pitchFamily="34" charset="0"/>
              <a:buChar char="Ø"/>
            </a:pPr>
            <a:r>
              <a:rPr lang="pt-BR" dirty="0"/>
              <a:t>Certa experiência com sistemas de recomendações.</a:t>
            </a:r>
          </a:p>
          <a:p>
            <a:pPr marL="285750" indent="-285750">
              <a:buFont typeface="Wingdings" panose="020B0604020202020204" pitchFamily="34" charset="0"/>
              <a:buChar char="Ø"/>
            </a:pPr>
            <a:endParaRPr lang="pt-BR" dirty="0">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Recomendação baseada em conteúdo</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2" name="CaixaDeTexto 1">
            <a:extLst>
              <a:ext uri="{FF2B5EF4-FFF2-40B4-BE49-F238E27FC236}">
                <a16:creationId xmlns:a16="http://schemas.microsoft.com/office/drawing/2014/main" id="{0D0A0C0A-09AC-62D6-D85A-E4B929CC0714}"/>
              </a:ext>
            </a:extLst>
          </p:cNvPr>
          <p:cNvSpPr txBox="1"/>
          <p:nvPr/>
        </p:nvSpPr>
        <p:spPr>
          <a:xfrm>
            <a:off x="342900" y="1075765"/>
            <a:ext cx="4390465" cy="738664"/>
          </a:xfrm>
          <a:prstGeom prst="rect">
            <a:avLst/>
          </a:prstGeom>
          <a:noFill/>
        </p:spPr>
        <p:txBody>
          <a:bodyPr wrap="square" rtlCol="0">
            <a:spAutoFit/>
          </a:bodyPr>
          <a:lstStyle/>
          <a:p>
            <a:r>
              <a:rPr lang="pt-BR" sz="1400" dirty="0"/>
              <a:t>Tenta entender quais os aspectos favoritos de um item de um usuário e recomenda os itens que compartilham esses aspectos.</a:t>
            </a:r>
          </a:p>
        </p:txBody>
      </p:sp>
      <p:sp>
        <p:nvSpPr>
          <p:cNvPr id="5" name="CaixaDeTexto 4">
            <a:extLst>
              <a:ext uri="{FF2B5EF4-FFF2-40B4-BE49-F238E27FC236}">
                <a16:creationId xmlns:a16="http://schemas.microsoft.com/office/drawing/2014/main" id="{1A37B464-975F-1610-D136-C568DEFDBDB9}"/>
              </a:ext>
            </a:extLst>
          </p:cNvPr>
          <p:cNvSpPr txBox="1"/>
          <p:nvPr/>
        </p:nvSpPr>
        <p:spPr>
          <a:xfrm>
            <a:off x="342900" y="2187354"/>
            <a:ext cx="5183842" cy="1661993"/>
          </a:xfrm>
          <a:prstGeom prst="rect">
            <a:avLst/>
          </a:prstGeom>
          <a:noFill/>
        </p:spPr>
        <p:txBody>
          <a:bodyPr wrap="square" rtlCol="0">
            <a:spAutoFit/>
          </a:bodyPr>
          <a:lstStyle/>
          <a:p>
            <a:pPr marL="285750" indent="-285750" algn="l">
              <a:buFont typeface="Wingdings" panose="05000000000000000000" pitchFamily="2" charset="2"/>
              <a:buChar char="Ø"/>
            </a:pPr>
            <a:r>
              <a:rPr lang="pt-BR" sz="1400" b="0" i="0" u="none" strike="noStrike" baseline="0" dirty="0"/>
              <a:t>Usam recursos dos itens para recomendar novos itens semelhantes.</a:t>
            </a:r>
          </a:p>
          <a:p>
            <a:pPr marL="285750" indent="-285750" algn="l">
              <a:buFont typeface="Wingdings" panose="05000000000000000000" pitchFamily="2" charset="2"/>
              <a:buChar char="Ø"/>
            </a:pPr>
            <a:endParaRPr lang="pt-BR" sz="1400" b="0" i="0" u="none" strike="noStrike" baseline="0" dirty="0"/>
          </a:p>
          <a:p>
            <a:pPr marL="285750" indent="-285750" algn="l">
              <a:buFont typeface="Wingdings" panose="05000000000000000000" pitchFamily="2" charset="2"/>
              <a:buChar char="Ø"/>
            </a:pPr>
            <a:r>
              <a:rPr lang="pt-BR" sz="1400" b="0" i="0" u="none" strike="noStrike" baseline="0" dirty="0"/>
              <a:t>Baseado em suas ações anteriores ou feedback explícito. </a:t>
            </a:r>
          </a:p>
          <a:p>
            <a:pPr marL="285750" indent="-285750" algn="l">
              <a:buFont typeface="Wingdings" panose="05000000000000000000" pitchFamily="2" charset="2"/>
              <a:buChar char="Ø"/>
            </a:pPr>
            <a:endParaRPr lang="pt-BR" sz="1400" b="0" i="0" u="none" strike="noStrike" baseline="0" dirty="0"/>
          </a:p>
          <a:p>
            <a:pPr marL="285750" indent="-285750" algn="l">
              <a:buFont typeface="Wingdings" panose="05000000000000000000" pitchFamily="2" charset="2"/>
              <a:buChar char="Ø"/>
            </a:pPr>
            <a:r>
              <a:rPr lang="pt-BR" sz="1400" b="0" i="0" u="none" strike="noStrike" baseline="0" dirty="0"/>
              <a:t>Não dependem de informações sobre outros usuários.</a:t>
            </a:r>
            <a:endParaRPr lang="pt-BR" sz="1400" dirty="0"/>
          </a:p>
          <a:p>
            <a:pPr marL="285750" indent="-285750">
              <a:buFont typeface="Arial" panose="020B0604020202020204" pitchFamily="34" charset="0"/>
              <a:buChar char="•"/>
            </a:pPr>
            <a:endParaRPr lang="pt-BR" dirty="0"/>
          </a:p>
        </p:txBody>
      </p:sp>
      <p:pic>
        <p:nvPicPr>
          <p:cNvPr id="9" name="Imagem 8">
            <a:extLst>
              <a:ext uri="{FF2B5EF4-FFF2-40B4-BE49-F238E27FC236}">
                <a16:creationId xmlns:a16="http://schemas.microsoft.com/office/drawing/2014/main" id="{84BC6BD0-BE7B-49B2-7503-023BCCC136ED}"/>
              </a:ext>
            </a:extLst>
          </p:cNvPr>
          <p:cNvPicPr>
            <a:picLocks noChangeAspect="1"/>
          </p:cNvPicPr>
          <p:nvPr/>
        </p:nvPicPr>
        <p:blipFill>
          <a:blip r:embed="rId4"/>
          <a:stretch>
            <a:fillRect/>
          </a:stretch>
        </p:blipFill>
        <p:spPr>
          <a:xfrm>
            <a:off x="5810038" y="887506"/>
            <a:ext cx="2916193" cy="1916206"/>
          </a:xfrm>
          <a:prstGeom prst="rect">
            <a:avLst/>
          </a:prstGeom>
        </p:spPr>
      </p:pic>
      <p:pic>
        <p:nvPicPr>
          <p:cNvPr id="11" name="Imagem 10">
            <a:extLst>
              <a:ext uri="{FF2B5EF4-FFF2-40B4-BE49-F238E27FC236}">
                <a16:creationId xmlns:a16="http://schemas.microsoft.com/office/drawing/2014/main" id="{A511B0AE-C7C3-D098-4014-494BD190BD1A}"/>
              </a:ext>
            </a:extLst>
          </p:cNvPr>
          <p:cNvPicPr>
            <a:picLocks noChangeAspect="1"/>
          </p:cNvPicPr>
          <p:nvPr/>
        </p:nvPicPr>
        <p:blipFill>
          <a:blip r:embed="rId5"/>
          <a:stretch>
            <a:fillRect/>
          </a:stretch>
        </p:blipFill>
        <p:spPr>
          <a:xfrm>
            <a:off x="5031047" y="3018350"/>
            <a:ext cx="3915064" cy="177413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Tinta 2">
                <a:extLst>
                  <a:ext uri="{FF2B5EF4-FFF2-40B4-BE49-F238E27FC236}">
                    <a16:creationId xmlns:a16="http://schemas.microsoft.com/office/drawing/2014/main" id="{6025CB9B-D27A-6D3E-A26C-A9546496FB4E}"/>
                  </a:ext>
                </a:extLst>
              </p14:cNvPr>
              <p14:cNvContentPartPr/>
              <p14:nvPr/>
            </p14:nvContentPartPr>
            <p14:xfrm>
              <a:off x="4819680" y="4452840"/>
              <a:ext cx="4153320" cy="505440"/>
            </p14:xfrm>
          </p:contentPart>
        </mc:Choice>
        <mc:Fallback xmlns="">
          <p:pic>
            <p:nvPicPr>
              <p:cNvPr id="3" name="Tinta 2">
                <a:extLst>
                  <a:ext uri="{FF2B5EF4-FFF2-40B4-BE49-F238E27FC236}">
                    <a16:creationId xmlns:a16="http://schemas.microsoft.com/office/drawing/2014/main" id="{6025CB9B-D27A-6D3E-A26C-A9546496FB4E}"/>
                  </a:ext>
                </a:extLst>
              </p:cNvPr>
              <p:cNvPicPr/>
              <p:nvPr/>
            </p:nvPicPr>
            <p:blipFill>
              <a:blip r:embed="rId7"/>
              <a:stretch>
                <a:fillRect/>
              </a:stretch>
            </p:blipFill>
            <p:spPr>
              <a:xfrm>
                <a:off x="4810320" y="4443480"/>
                <a:ext cx="4172040" cy="524160"/>
              </a:xfrm>
              <a:prstGeom prst="rect">
                <a:avLst/>
              </a:prstGeom>
            </p:spPr>
          </p:pic>
        </mc:Fallback>
      </mc:AlternateContent>
    </p:spTree>
    <p:extLst>
      <p:ext uri="{BB962C8B-B14F-4D97-AF65-F5344CB8AC3E}">
        <p14:creationId xmlns:p14="http://schemas.microsoft.com/office/powerpoint/2010/main" val="101730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Representação dos dados</a:t>
            </a:r>
            <a:br>
              <a:rPr lang="pt-BR" sz="2800" dirty="0">
                <a:solidFill>
                  <a:srgbClr val="3333FF"/>
                </a:solidFill>
                <a:latin typeface="Source Sans Pro"/>
                <a:ea typeface="Source Sans Pro"/>
                <a:cs typeface="Source Sans Pro"/>
                <a:sym typeface="Source Sans Pro"/>
              </a:rPr>
            </a:b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graphicFrame>
        <p:nvGraphicFramePr>
          <p:cNvPr id="2" name="Diagrama 1">
            <a:extLst>
              <a:ext uri="{FF2B5EF4-FFF2-40B4-BE49-F238E27FC236}">
                <a16:creationId xmlns:a16="http://schemas.microsoft.com/office/drawing/2014/main" id="{4EC1E423-25E4-4E2E-ADC7-AF14712C56AC}"/>
              </a:ext>
            </a:extLst>
          </p:cNvPr>
          <p:cNvGraphicFramePr/>
          <p:nvPr>
            <p:extLst>
              <p:ext uri="{D42A27DB-BD31-4B8C-83A1-F6EECF244321}">
                <p14:modId xmlns:p14="http://schemas.microsoft.com/office/powerpoint/2010/main" val="2196580301"/>
              </p:ext>
            </p:extLst>
          </p:nvPr>
        </p:nvGraphicFramePr>
        <p:xfrm>
          <a:off x="1994647" y="887506"/>
          <a:ext cx="4426324" cy="3120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502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Representação dos dados</a:t>
            </a:r>
            <a:br>
              <a:rPr lang="pt-BR" sz="2800" dirty="0">
                <a:solidFill>
                  <a:srgbClr val="3333FF"/>
                </a:solidFill>
                <a:latin typeface="Source Sans Pro"/>
                <a:ea typeface="Source Sans Pro"/>
                <a:cs typeface="Source Sans Pro"/>
                <a:sym typeface="Source Sans Pro"/>
              </a:rPr>
            </a:b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graphicFrame>
        <p:nvGraphicFramePr>
          <p:cNvPr id="2" name="Diagrama 1">
            <a:extLst>
              <a:ext uri="{FF2B5EF4-FFF2-40B4-BE49-F238E27FC236}">
                <a16:creationId xmlns:a16="http://schemas.microsoft.com/office/drawing/2014/main" id="{4EC1E423-25E4-4E2E-ADC7-AF14712C56AC}"/>
              </a:ext>
            </a:extLst>
          </p:cNvPr>
          <p:cNvGraphicFramePr/>
          <p:nvPr/>
        </p:nvGraphicFramePr>
        <p:xfrm>
          <a:off x="1524000" y="887506"/>
          <a:ext cx="4426324" cy="3120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aixaDeTexto 4">
            <a:extLst>
              <a:ext uri="{FF2B5EF4-FFF2-40B4-BE49-F238E27FC236}">
                <a16:creationId xmlns:a16="http://schemas.microsoft.com/office/drawing/2014/main" id="{5E95E7B8-9164-A49D-DA89-B8DD77EEFB39}"/>
              </a:ext>
            </a:extLst>
          </p:cNvPr>
          <p:cNvSpPr txBox="1"/>
          <p:nvPr/>
        </p:nvSpPr>
        <p:spPr>
          <a:xfrm>
            <a:off x="5864408" y="887506"/>
            <a:ext cx="2823882" cy="1815882"/>
          </a:xfrm>
          <a:prstGeom prst="rect">
            <a:avLst/>
          </a:prstGeom>
          <a:noFill/>
        </p:spPr>
        <p:txBody>
          <a:bodyPr wrap="square" rtlCol="0">
            <a:spAutoFit/>
          </a:bodyPr>
          <a:lstStyle/>
          <a:p>
            <a:pPr marL="285750" indent="-285750">
              <a:buFont typeface="Arial" panose="020B0604020202020204" pitchFamily="34" charset="0"/>
              <a:buChar char="•"/>
            </a:pPr>
            <a:r>
              <a:rPr lang="pt-BR" sz="1600" dirty="0"/>
              <a:t>Os modelos baseados em conteúdo exigem que usemos quaisquer características dos itens para comparar </a:t>
            </a:r>
            <a:r>
              <a:rPr lang="pt-BR" sz="1600" dirty="0">
                <a:solidFill>
                  <a:srgbClr val="FF0000"/>
                </a:solidFill>
              </a:rPr>
              <a:t>matematicamente</a:t>
            </a:r>
            <a:r>
              <a:rPr lang="pt-BR" sz="1600" dirty="0"/>
              <a:t> entre eles.</a:t>
            </a:r>
          </a:p>
        </p:txBody>
      </p:sp>
    </p:spTree>
    <p:extLst>
      <p:ext uri="{BB962C8B-B14F-4D97-AF65-F5344CB8AC3E}">
        <p14:creationId xmlns:p14="http://schemas.microsoft.com/office/powerpoint/2010/main" val="1205285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Representação dos dados</a:t>
            </a:r>
            <a:br>
              <a:rPr lang="pt-BR" sz="2800" dirty="0">
                <a:solidFill>
                  <a:srgbClr val="3333FF"/>
                </a:solidFill>
                <a:latin typeface="Source Sans Pro"/>
                <a:ea typeface="Source Sans Pro"/>
                <a:cs typeface="Source Sans Pro"/>
                <a:sym typeface="Source Sans Pro"/>
              </a:rPr>
            </a:b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graphicFrame>
        <p:nvGraphicFramePr>
          <p:cNvPr id="2" name="Diagrama 1">
            <a:extLst>
              <a:ext uri="{FF2B5EF4-FFF2-40B4-BE49-F238E27FC236}">
                <a16:creationId xmlns:a16="http://schemas.microsoft.com/office/drawing/2014/main" id="{4EC1E423-25E4-4E2E-ADC7-AF14712C56AC}"/>
              </a:ext>
            </a:extLst>
          </p:cNvPr>
          <p:cNvGraphicFramePr/>
          <p:nvPr/>
        </p:nvGraphicFramePr>
        <p:xfrm>
          <a:off x="1524000" y="887506"/>
          <a:ext cx="4426324" cy="3120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aixaDeTexto 4">
            <a:extLst>
              <a:ext uri="{FF2B5EF4-FFF2-40B4-BE49-F238E27FC236}">
                <a16:creationId xmlns:a16="http://schemas.microsoft.com/office/drawing/2014/main" id="{5E95E7B8-9164-A49D-DA89-B8DD77EEFB39}"/>
              </a:ext>
            </a:extLst>
          </p:cNvPr>
          <p:cNvSpPr txBox="1"/>
          <p:nvPr/>
        </p:nvSpPr>
        <p:spPr>
          <a:xfrm>
            <a:off x="5864408" y="887506"/>
            <a:ext cx="2823882" cy="2554545"/>
          </a:xfrm>
          <a:prstGeom prst="rect">
            <a:avLst/>
          </a:prstGeom>
          <a:noFill/>
        </p:spPr>
        <p:txBody>
          <a:bodyPr wrap="square" rtlCol="0">
            <a:spAutoFit/>
          </a:bodyPr>
          <a:lstStyle/>
          <a:p>
            <a:pPr marL="285750" indent="-285750">
              <a:buFont typeface="Arial" panose="020B0604020202020204" pitchFamily="34" charset="0"/>
              <a:buChar char="•"/>
            </a:pPr>
            <a:r>
              <a:rPr lang="pt-BR" sz="1600" dirty="0"/>
              <a:t>Os modelos baseados em conteúdo exigem que usemos quaisquer características dos itens para comparar </a:t>
            </a:r>
            <a:r>
              <a:rPr lang="pt-BR" sz="1600" dirty="0">
                <a:solidFill>
                  <a:srgbClr val="FF0000"/>
                </a:solidFill>
              </a:rPr>
              <a:t>matematicamente</a:t>
            </a:r>
            <a:r>
              <a:rPr lang="pt-BR" sz="1600" dirty="0"/>
              <a:t> entre eles</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Isso é feito colocando cada item como um vetor!</a:t>
            </a:r>
          </a:p>
        </p:txBody>
      </p:sp>
    </p:spTree>
    <p:extLst>
      <p:ext uri="{BB962C8B-B14F-4D97-AF65-F5344CB8AC3E}">
        <p14:creationId xmlns:p14="http://schemas.microsoft.com/office/powerpoint/2010/main" val="220144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Embeddings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848201"/>
            <a:ext cx="4834218" cy="523220"/>
          </a:xfrm>
          <a:prstGeom prst="rect">
            <a:avLst/>
          </a:prstGeom>
          <a:noFill/>
        </p:spPr>
        <p:txBody>
          <a:bodyPr wrap="square" rtlCol="0">
            <a:spAutoFit/>
          </a:bodyPr>
          <a:lstStyle/>
          <a:p>
            <a:r>
              <a:rPr lang="pt-BR" sz="1400" dirty="0"/>
              <a:t>Um embedding é um mapeamento da nossa coleção de itens há um espaço vetorial finito. </a:t>
            </a:r>
          </a:p>
        </p:txBody>
      </p:sp>
    </p:spTree>
    <p:extLst>
      <p:ext uri="{BB962C8B-B14F-4D97-AF65-F5344CB8AC3E}">
        <p14:creationId xmlns:p14="http://schemas.microsoft.com/office/powerpoint/2010/main" val="1810728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Embeddings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848201"/>
            <a:ext cx="4834218" cy="523220"/>
          </a:xfrm>
          <a:prstGeom prst="rect">
            <a:avLst/>
          </a:prstGeom>
          <a:noFill/>
        </p:spPr>
        <p:txBody>
          <a:bodyPr wrap="square" rtlCol="0">
            <a:spAutoFit/>
          </a:bodyPr>
          <a:lstStyle/>
          <a:p>
            <a:r>
              <a:rPr lang="pt-BR" sz="1400" dirty="0"/>
              <a:t>Um embedding é um mapeamento da nossa coleção de itens há um espaço vetorial finito. </a:t>
            </a:r>
          </a:p>
        </p:txBody>
      </p:sp>
      <p:graphicFrame>
        <p:nvGraphicFramePr>
          <p:cNvPr id="5" name="Tabela 5">
            <a:extLst>
              <a:ext uri="{FF2B5EF4-FFF2-40B4-BE49-F238E27FC236}">
                <a16:creationId xmlns:a16="http://schemas.microsoft.com/office/drawing/2014/main" id="{69989C29-9364-7785-C343-1810F350EF3D}"/>
              </a:ext>
            </a:extLst>
          </p:cNvPr>
          <p:cNvGraphicFramePr>
            <a:graphicFrameLocks noGrp="1"/>
          </p:cNvGraphicFramePr>
          <p:nvPr>
            <p:extLst>
              <p:ext uri="{D42A27DB-BD31-4B8C-83A1-F6EECF244321}">
                <p14:modId xmlns:p14="http://schemas.microsoft.com/office/powerpoint/2010/main" val="3532320380"/>
              </p:ext>
            </p:extLst>
          </p:nvPr>
        </p:nvGraphicFramePr>
        <p:xfrm>
          <a:off x="2615084" y="1708700"/>
          <a:ext cx="3599328" cy="1962131"/>
        </p:xfrm>
        <a:graphic>
          <a:graphicData uri="http://schemas.openxmlformats.org/drawingml/2006/table">
            <a:tbl>
              <a:tblPr firstRow="1" bandRow="1">
                <a:tableStyleId>{7DF18680-E054-41AD-8BC1-D1AEF772440D}</a:tableStyleId>
              </a:tblPr>
              <a:tblGrid>
                <a:gridCol w="899832">
                  <a:extLst>
                    <a:ext uri="{9D8B030D-6E8A-4147-A177-3AD203B41FA5}">
                      <a16:colId xmlns:a16="http://schemas.microsoft.com/office/drawing/2014/main" val="510356489"/>
                    </a:ext>
                  </a:extLst>
                </a:gridCol>
                <a:gridCol w="899832">
                  <a:extLst>
                    <a:ext uri="{9D8B030D-6E8A-4147-A177-3AD203B41FA5}">
                      <a16:colId xmlns:a16="http://schemas.microsoft.com/office/drawing/2014/main" val="2273086266"/>
                    </a:ext>
                  </a:extLst>
                </a:gridCol>
                <a:gridCol w="871819">
                  <a:extLst>
                    <a:ext uri="{9D8B030D-6E8A-4147-A177-3AD203B41FA5}">
                      <a16:colId xmlns:a16="http://schemas.microsoft.com/office/drawing/2014/main" val="2992566373"/>
                    </a:ext>
                  </a:extLst>
                </a:gridCol>
                <a:gridCol w="927845">
                  <a:extLst>
                    <a:ext uri="{9D8B030D-6E8A-4147-A177-3AD203B41FA5}">
                      <a16:colId xmlns:a16="http://schemas.microsoft.com/office/drawing/2014/main" val="4122673084"/>
                    </a:ext>
                  </a:extLst>
                </a:gridCol>
              </a:tblGrid>
              <a:tr h="453371">
                <a:tc>
                  <a:txBody>
                    <a:bodyPr/>
                    <a:lstStyle/>
                    <a:p>
                      <a:endParaRPr lang="pt-BR" dirty="0"/>
                    </a:p>
                  </a:txBody>
                  <a:tcPr/>
                </a:tc>
                <a:tc>
                  <a:txBody>
                    <a:bodyPr/>
                    <a:lstStyle/>
                    <a:p>
                      <a:r>
                        <a:rPr lang="pt-BR" dirty="0"/>
                        <a:t>Ação</a:t>
                      </a:r>
                    </a:p>
                  </a:txBody>
                  <a:tcPr/>
                </a:tc>
                <a:tc>
                  <a:txBody>
                    <a:bodyPr/>
                    <a:lstStyle/>
                    <a:p>
                      <a:r>
                        <a:rPr lang="pt-BR" dirty="0"/>
                        <a:t>Comédia</a:t>
                      </a:r>
                    </a:p>
                  </a:txBody>
                  <a:tcPr/>
                </a:tc>
                <a:tc>
                  <a:txBody>
                    <a:bodyPr/>
                    <a:lstStyle/>
                    <a:p>
                      <a:r>
                        <a:rPr lang="pt-BR" dirty="0"/>
                        <a:t>Animação</a:t>
                      </a:r>
                    </a:p>
                  </a:txBody>
                  <a:tcPr/>
                </a:tc>
                <a:extLst>
                  <a:ext uri="{0D108BD9-81ED-4DB2-BD59-A6C34878D82A}">
                    <a16:rowId xmlns:a16="http://schemas.microsoft.com/office/drawing/2014/main" val="3633681186"/>
                  </a:ext>
                </a:extLst>
              </a:tr>
              <a:tr h="453371">
                <a:tc>
                  <a:txBody>
                    <a:bodyPr/>
                    <a:lstStyle/>
                    <a:p>
                      <a:r>
                        <a:rPr lang="pt-BR" dirty="0"/>
                        <a:t>Dragon ball</a:t>
                      </a:r>
                    </a:p>
                  </a:txBody>
                  <a:tcPr/>
                </a:tc>
                <a:tc>
                  <a:txBody>
                    <a:bodyPr/>
                    <a:lstStyle/>
                    <a:p>
                      <a:r>
                        <a:rPr lang="pt-BR" dirty="0"/>
                        <a:t>1</a:t>
                      </a:r>
                    </a:p>
                  </a:txBody>
                  <a:tcPr/>
                </a:tc>
                <a:tc>
                  <a:txBody>
                    <a:bodyPr/>
                    <a:lstStyle/>
                    <a:p>
                      <a:r>
                        <a:rPr lang="pt-BR" dirty="0"/>
                        <a:t>0</a:t>
                      </a:r>
                    </a:p>
                  </a:txBody>
                  <a:tcPr/>
                </a:tc>
                <a:tc>
                  <a:txBody>
                    <a:bodyPr/>
                    <a:lstStyle/>
                    <a:p>
                      <a:r>
                        <a:rPr lang="pt-BR" dirty="0"/>
                        <a:t>1</a:t>
                      </a:r>
                    </a:p>
                  </a:txBody>
                  <a:tcPr/>
                </a:tc>
                <a:extLst>
                  <a:ext uri="{0D108BD9-81ED-4DB2-BD59-A6C34878D82A}">
                    <a16:rowId xmlns:a16="http://schemas.microsoft.com/office/drawing/2014/main" val="1762798096"/>
                  </a:ext>
                </a:extLst>
              </a:tr>
              <a:tr h="453371">
                <a:tc>
                  <a:txBody>
                    <a:bodyPr/>
                    <a:lstStyle/>
                    <a:p>
                      <a:r>
                        <a:rPr lang="pt-BR" dirty="0"/>
                        <a:t>Kung fu Panda</a:t>
                      </a:r>
                    </a:p>
                  </a:txBody>
                  <a:tcPr/>
                </a:tc>
                <a:tc>
                  <a:txBody>
                    <a:bodyPr/>
                    <a:lstStyle/>
                    <a:p>
                      <a:r>
                        <a:rPr lang="pt-BR" dirty="0"/>
                        <a:t>1</a:t>
                      </a:r>
                    </a:p>
                  </a:txBody>
                  <a:tcPr/>
                </a:tc>
                <a:tc>
                  <a:txBody>
                    <a:bodyPr/>
                    <a:lstStyle/>
                    <a:p>
                      <a:r>
                        <a:rPr lang="pt-BR" dirty="0"/>
                        <a:t>1</a:t>
                      </a:r>
                    </a:p>
                  </a:txBody>
                  <a:tcPr/>
                </a:tc>
                <a:tc>
                  <a:txBody>
                    <a:bodyPr/>
                    <a:lstStyle/>
                    <a:p>
                      <a:r>
                        <a:rPr lang="pt-BR" dirty="0"/>
                        <a:t>1</a:t>
                      </a:r>
                    </a:p>
                  </a:txBody>
                  <a:tcPr/>
                </a:tc>
                <a:extLst>
                  <a:ext uri="{0D108BD9-81ED-4DB2-BD59-A6C34878D82A}">
                    <a16:rowId xmlns:a16="http://schemas.microsoft.com/office/drawing/2014/main" val="2011653050"/>
                  </a:ext>
                </a:extLst>
              </a:tr>
              <a:tr h="453371">
                <a:tc>
                  <a:txBody>
                    <a:bodyPr/>
                    <a:lstStyle/>
                    <a:p>
                      <a:r>
                        <a:rPr lang="pt-BR" dirty="0"/>
                        <a:t>Ace ventura</a:t>
                      </a:r>
                    </a:p>
                  </a:txBody>
                  <a:tcPr/>
                </a:tc>
                <a:tc>
                  <a:txBody>
                    <a:bodyPr/>
                    <a:lstStyle/>
                    <a:p>
                      <a:r>
                        <a:rPr lang="pt-BR" dirty="0"/>
                        <a:t>0</a:t>
                      </a:r>
                    </a:p>
                  </a:txBody>
                  <a:tcPr/>
                </a:tc>
                <a:tc>
                  <a:txBody>
                    <a:bodyPr/>
                    <a:lstStyle/>
                    <a:p>
                      <a:r>
                        <a:rPr lang="pt-BR" dirty="0"/>
                        <a:t>1</a:t>
                      </a:r>
                    </a:p>
                  </a:txBody>
                  <a:tcPr/>
                </a:tc>
                <a:tc>
                  <a:txBody>
                    <a:bodyPr/>
                    <a:lstStyle/>
                    <a:p>
                      <a:r>
                        <a:rPr lang="pt-BR" dirty="0"/>
                        <a:t>0</a:t>
                      </a:r>
                    </a:p>
                  </a:txBody>
                  <a:tcPr/>
                </a:tc>
                <a:extLst>
                  <a:ext uri="{0D108BD9-81ED-4DB2-BD59-A6C34878D82A}">
                    <a16:rowId xmlns:a16="http://schemas.microsoft.com/office/drawing/2014/main" val="4193318680"/>
                  </a:ext>
                </a:extLst>
              </a:tr>
            </a:tbl>
          </a:graphicData>
        </a:graphic>
      </p:graphicFrame>
    </p:spTree>
    <p:extLst>
      <p:ext uri="{BB962C8B-B14F-4D97-AF65-F5344CB8AC3E}">
        <p14:creationId xmlns:p14="http://schemas.microsoft.com/office/powerpoint/2010/main" val="316681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Embeddings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848201"/>
            <a:ext cx="4834218" cy="523220"/>
          </a:xfrm>
          <a:prstGeom prst="rect">
            <a:avLst/>
          </a:prstGeom>
          <a:noFill/>
        </p:spPr>
        <p:txBody>
          <a:bodyPr wrap="square" rtlCol="0">
            <a:spAutoFit/>
          </a:bodyPr>
          <a:lstStyle/>
          <a:p>
            <a:r>
              <a:rPr lang="pt-BR" sz="1400" dirty="0"/>
              <a:t>Um embedding é um mapeamento da nossa coleção de itens há um espaço vetorial finito. </a:t>
            </a:r>
          </a:p>
        </p:txBody>
      </p:sp>
      <p:graphicFrame>
        <p:nvGraphicFramePr>
          <p:cNvPr id="5" name="Tabela 5">
            <a:extLst>
              <a:ext uri="{FF2B5EF4-FFF2-40B4-BE49-F238E27FC236}">
                <a16:creationId xmlns:a16="http://schemas.microsoft.com/office/drawing/2014/main" id="{69989C29-9364-7785-C343-1810F350EF3D}"/>
              </a:ext>
            </a:extLst>
          </p:cNvPr>
          <p:cNvGraphicFramePr>
            <a:graphicFrameLocks noGrp="1"/>
          </p:cNvGraphicFramePr>
          <p:nvPr/>
        </p:nvGraphicFramePr>
        <p:xfrm>
          <a:off x="4704229" y="1665008"/>
          <a:ext cx="3599328" cy="1962131"/>
        </p:xfrm>
        <a:graphic>
          <a:graphicData uri="http://schemas.openxmlformats.org/drawingml/2006/table">
            <a:tbl>
              <a:tblPr firstRow="1" bandRow="1">
                <a:tableStyleId>{7DF18680-E054-41AD-8BC1-D1AEF772440D}</a:tableStyleId>
              </a:tblPr>
              <a:tblGrid>
                <a:gridCol w="899832">
                  <a:extLst>
                    <a:ext uri="{9D8B030D-6E8A-4147-A177-3AD203B41FA5}">
                      <a16:colId xmlns:a16="http://schemas.microsoft.com/office/drawing/2014/main" val="510356489"/>
                    </a:ext>
                  </a:extLst>
                </a:gridCol>
                <a:gridCol w="899832">
                  <a:extLst>
                    <a:ext uri="{9D8B030D-6E8A-4147-A177-3AD203B41FA5}">
                      <a16:colId xmlns:a16="http://schemas.microsoft.com/office/drawing/2014/main" val="2273086266"/>
                    </a:ext>
                  </a:extLst>
                </a:gridCol>
                <a:gridCol w="871819">
                  <a:extLst>
                    <a:ext uri="{9D8B030D-6E8A-4147-A177-3AD203B41FA5}">
                      <a16:colId xmlns:a16="http://schemas.microsoft.com/office/drawing/2014/main" val="2992566373"/>
                    </a:ext>
                  </a:extLst>
                </a:gridCol>
                <a:gridCol w="927845">
                  <a:extLst>
                    <a:ext uri="{9D8B030D-6E8A-4147-A177-3AD203B41FA5}">
                      <a16:colId xmlns:a16="http://schemas.microsoft.com/office/drawing/2014/main" val="4122673084"/>
                    </a:ext>
                  </a:extLst>
                </a:gridCol>
              </a:tblGrid>
              <a:tr h="453371">
                <a:tc>
                  <a:txBody>
                    <a:bodyPr/>
                    <a:lstStyle/>
                    <a:p>
                      <a:endParaRPr lang="pt-BR" dirty="0"/>
                    </a:p>
                  </a:txBody>
                  <a:tcPr/>
                </a:tc>
                <a:tc>
                  <a:txBody>
                    <a:bodyPr/>
                    <a:lstStyle/>
                    <a:p>
                      <a:r>
                        <a:rPr lang="pt-BR" dirty="0"/>
                        <a:t>Ação</a:t>
                      </a:r>
                    </a:p>
                  </a:txBody>
                  <a:tcPr/>
                </a:tc>
                <a:tc>
                  <a:txBody>
                    <a:bodyPr/>
                    <a:lstStyle/>
                    <a:p>
                      <a:r>
                        <a:rPr lang="pt-BR" dirty="0"/>
                        <a:t>Comédia</a:t>
                      </a:r>
                    </a:p>
                  </a:txBody>
                  <a:tcPr/>
                </a:tc>
                <a:tc>
                  <a:txBody>
                    <a:bodyPr/>
                    <a:lstStyle/>
                    <a:p>
                      <a:r>
                        <a:rPr lang="pt-BR" dirty="0"/>
                        <a:t>Animação</a:t>
                      </a:r>
                    </a:p>
                  </a:txBody>
                  <a:tcPr/>
                </a:tc>
                <a:extLst>
                  <a:ext uri="{0D108BD9-81ED-4DB2-BD59-A6C34878D82A}">
                    <a16:rowId xmlns:a16="http://schemas.microsoft.com/office/drawing/2014/main" val="3633681186"/>
                  </a:ext>
                </a:extLst>
              </a:tr>
              <a:tr h="453371">
                <a:tc>
                  <a:txBody>
                    <a:bodyPr/>
                    <a:lstStyle/>
                    <a:p>
                      <a:r>
                        <a:rPr lang="pt-BR" dirty="0"/>
                        <a:t>Dragon ball</a:t>
                      </a:r>
                    </a:p>
                  </a:txBody>
                  <a:tcPr/>
                </a:tc>
                <a:tc>
                  <a:txBody>
                    <a:bodyPr/>
                    <a:lstStyle/>
                    <a:p>
                      <a:r>
                        <a:rPr lang="pt-BR" dirty="0"/>
                        <a:t>1</a:t>
                      </a:r>
                    </a:p>
                  </a:txBody>
                  <a:tcPr/>
                </a:tc>
                <a:tc>
                  <a:txBody>
                    <a:bodyPr/>
                    <a:lstStyle/>
                    <a:p>
                      <a:r>
                        <a:rPr lang="pt-BR" dirty="0"/>
                        <a:t>0</a:t>
                      </a:r>
                    </a:p>
                  </a:txBody>
                  <a:tcPr/>
                </a:tc>
                <a:tc>
                  <a:txBody>
                    <a:bodyPr/>
                    <a:lstStyle/>
                    <a:p>
                      <a:r>
                        <a:rPr lang="pt-BR" dirty="0"/>
                        <a:t>1</a:t>
                      </a:r>
                    </a:p>
                  </a:txBody>
                  <a:tcPr/>
                </a:tc>
                <a:extLst>
                  <a:ext uri="{0D108BD9-81ED-4DB2-BD59-A6C34878D82A}">
                    <a16:rowId xmlns:a16="http://schemas.microsoft.com/office/drawing/2014/main" val="1762798096"/>
                  </a:ext>
                </a:extLst>
              </a:tr>
              <a:tr h="453371">
                <a:tc>
                  <a:txBody>
                    <a:bodyPr/>
                    <a:lstStyle/>
                    <a:p>
                      <a:r>
                        <a:rPr lang="pt-BR" dirty="0"/>
                        <a:t>Kung fu Panda</a:t>
                      </a:r>
                    </a:p>
                  </a:txBody>
                  <a:tcPr/>
                </a:tc>
                <a:tc>
                  <a:txBody>
                    <a:bodyPr/>
                    <a:lstStyle/>
                    <a:p>
                      <a:r>
                        <a:rPr lang="pt-BR" dirty="0"/>
                        <a:t>1</a:t>
                      </a:r>
                    </a:p>
                  </a:txBody>
                  <a:tcPr/>
                </a:tc>
                <a:tc>
                  <a:txBody>
                    <a:bodyPr/>
                    <a:lstStyle/>
                    <a:p>
                      <a:r>
                        <a:rPr lang="pt-BR" dirty="0"/>
                        <a:t>1</a:t>
                      </a:r>
                    </a:p>
                  </a:txBody>
                  <a:tcPr/>
                </a:tc>
                <a:tc>
                  <a:txBody>
                    <a:bodyPr/>
                    <a:lstStyle/>
                    <a:p>
                      <a:r>
                        <a:rPr lang="pt-BR" dirty="0"/>
                        <a:t>1</a:t>
                      </a:r>
                    </a:p>
                  </a:txBody>
                  <a:tcPr/>
                </a:tc>
                <a:extLst>
                  <a:ext uri="{0D108BD9-81ED-4DB2-BD59-A6C34878D82A}">
                    <a16:rowId xmlns:a16="http://schemas.microsoft.com/office/drawing/2014/main" val="2011653050"/>
                  </a:ext>
                </a:extLst>
              </a:tr>
              <a:tr h="453371">
                <a:tc>
                  <a:txBody>
                    <a:bodyPr/>
                    <a:lstStyle/>
                    <a:p>
                      <a:r>
                        <a:rPr lang="pt-BR" dirty="0"/>
                        <a:t>Ace ventura</a:t>
                      </a:r>
                    </a:p>
                  </a:txBody>
                  <a:tcPr/>
                </a:tc>
                <a:tc>
                  <a:txBody>
                    <a:bodyPr/>
                    <a:lstStyle/>
                    <a:p>
                      <a:r>
                        <a:rPr lang="pt-BR" dirty="0"/>
                        <a:t>0</a:t>
                      </a:r>
                    </a:p>
                  </a:txBody>
                  <a:tcPr/>
                </a:tc>
                <a:tc>
                  <a:txBody>
                    <a:bodyPr/>
                    <a:lstStyle/>
                    <a:p>
                      <a:r>
                        <a:rPr lang="pt-BR" dirty="0"/>
                        <a:t>1</a:t>
                      </a:r>
                    </a:p>
                  </a:txBody>
                  <a:tcPr/>
                </a:tc>
                <a:tc>
                  <a:txBody>
                    <a:bodyPr/>
                    <a:lstStyle/>
                    <a:p>
                      <a:r>
                        <a:rPr lang="pt-BR" dirty="0"/>
                        <a:t>0</a:t>
                      </a:r>
                    </a:p>
                  </a:txBody>
                  <a:tcPr/>
                </a:tc>
                <a:extLst>
                  <a:ext uri="{0D108BD9-81ED-4DB2-BD59-A6C34878D82A}">
                    <a16:rowId xmlns:a16="http://schemas.microsoft.com/office/drawing/2014/main" val="4193318680"/>
                  </a:ext>
                </a:extLst>
              </a:tr>
            </a:tbl>
          </a:graphicData>
        </a:graphic>
      </p:graphicFrame>
      <p:pic>
        <p:nvPicPr>
          <p:cNvPr id="7" name="Imagem 6">
            <a:extLst>
              <a:ext uri="{FF2B5EF4-FFF2-40B4-BE49-F238E27FC236}">
                <a16:creationId xmlns:a16="http://schemas.microsoft.com/office/drawing/2014/main" id="{48824E59-3EA9-6E00-592C-7B39974BC201}"/>
              </a:ext>
            </a:extLst>
          </p:cNvPr>
          <p:cNvPicPr>
            <a:picLocks noChangeAspect="1"/>
          </p:cNvPicPr>
          <p:nvPr/>
        </p:nvPicPr>
        <p:blipFill>
          <a:blip r:embed="rId4"/>
          <a:stretch>
            <a:fillRect/>
          </a:stretch>
        </p:blipFill>
        <p:spPr>
          <a:xfrm>
            <a:off x="197975" y="1842344"/>
            <a:ext cx="3224301" cy="207838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48C047FB-AAAA-CFDA-1700-D916AD7C9CD1}"/>
                  </a:ext>
                </a:extLst>
              </p14:cNvPr>
              <p14:cNvContentPartPr/>
              <p14:nvPr/>
            </p14:nvContentPartPr>
            <p14:xfrm>
              <a:off x="1314360" y="2757600"/>
              <a:ext cx="681480" cy="547920"/>
            </p14:xfrm>
          </p:contentPart>
        </mc:Choice>
        <mc:Fallback xmlns="">
          <p:pic>
            <p:nvPicPr>
              <p:cNvPr id="2" name="Tinta 1">
                <a:extLst>
                  <a:ext uri="{FF2B5EF4-FFF2-40B4-BE49-F238E27FC236}">
                    <a16:creationId xmlns:a16="http://schemas.microsoft.com/office/drawing/2014/main" id="{48C047FB-AAAA-CFDA-1700-D916AD7C9CD1}"/>
                  </a:ext>
                </a:extLst>
              </p:cNvPr>
              <p:cNvPicPr/>
              <p:nvPr/>
            </p:nvPicPr>
            <p:blipFill>
              <a:blip r:embed="rId6"/>
              <a:stretch>
                <a:fillRect/>
              </a:stretch>
            </p:blipFill>
            <p:spPr>
              <a:xfrm>
                <a:off x="1305000" y="2748240"/>
                <a:ext cx="700200" cy="566640"/>
              </a:xfrm>
              <a:prstGeom prst="rect">
                <a:avLst/>
              </a:prstGeom>
            </p:spPr>
          </p:pic>
        </mc:Fallback>
      </mc:AlternateContent>
    </p:spTree>
    <p:extLst>
      <p:ext uri="{BB962C8B-B14F-4D97-AF65-F5344CB8AC3E}">
        <p14:creationId xmlns:p14="http://schemas.microsoft.com/office/powerpoint/2010/main" val="3610790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Embeddings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848201"/>
            <a:ext cx="4834218" cy="523220"/>
          </a:xfrm>
          <a:prstGeom prst="rect">
            <a:avLst/>
          </a:prstGeom>
          <a:noFill/>
        </p:spPr>
        <p:txBody>
          <a:bodyPr wrap="square" rtlCol="0">
            <a:spAutoFit/>
          </a:bodyPr>
          <a:lstStyle/>
          <a:p>
            <a:r>
              <a:rPr lang="pt-BR" sz="1400" dirty="0"/>
              <a:t>Um embedding é um mapeamento da nossa coleção de itens há um espaço vetorial finito. </a:t>
            </a:r>
          </a:p>
        </p:txBody>
      </p:sp>
      <p:graphicFrame>
        <p:nvGraphicFramePr>
          <p:cNvPr id="5" name="Tabela 5">
            <a:extLst>
              <a:ext uri="{FF2B5EF4-FFF2-40B4-BE49-F238E27FC236}">
                <a16:creationId xmlns:a16="http://schemas.microsoft.com/office/drawing/2014/main" id="{69989C29-9364-7785-C343-1810F350EF3D}"/>
              </a:ext>
            </a:extLst>
          </p:cNvPr>
          <p:cNvGraphicFramePr>
            <a:graphicFrameLocks noGrp="1"/>
          </p:cNvGraphicFramePr>
          <p:nvPr/>
        </p:nvGraphicFramePr>
        <p:xfrm>
          <a:off x="4704229" y="1665008"/>
          <a:ext cx="3599328" cy="1962131"/>
        </p:xfrm>
        <a:graphic>
          <a:graphicData uri="http://schemas.openxmlformats.org/drawingml/2006/table">
            <a:tbl>
              <a:tblPr firstRow="1" bandRow="1">
                <a:tableStyleId>{7DF18680-E054-41AD-8BC1-D1AEF772440D}</a:tableStyleId>
              </a:tblPr>
              <a:tblGrid>
                <a:gridCol w="899832">
                  <a:extLst>
                    <a:ext uri="{9D8B030D-6E8A-4147-A177-3AD203B41FA5}">
                      <a16:colId xmlns:a16="http://schemas.microsoft.com/office/drawing/2014/main" val="510356489"/>
                    </a:ext>
                  </a:extLst>
                </a:gridCol>
                <a:gridCol w="899832">
                  <a:extLst>
                    <a:ext uri="{9D8B030D-6E8A-4147-A177-3AD203B41FA5}">
                      <a16:colId xmlns:a16="http://schemas.microsoft.com/office/drawing/2014/main" val="2273086266"/>
                    </a:ext>
                  </a:extLst>
                </a:gridCol>
                <a:gridCol w="871819">
                  <a:extLst>
                    <a:ext uri="{9D8B030D-6E8A-4147-A177-3AD203B41FA5}">
                      <a16:colId xmlns:a16="http://schemas.microsoft.com/office/drawing/2014/main" val="2992566373"/>
                    </a:ext>
                  </a:extLst>
                </a:gridCol>
                <a:gridCol w="927845">
                  <a:extLst>
                    <a:ext uri="{9D8B030D-6E8A-4147-A177-3AD203B41FA5}">
                      <a16:colId xmlns:a16="http://schemas.microsoft.com/office/drawing/2014/main" val="4122673084"/>
                    </a:ext>
                  </a:extLst>
                </a:gridCol>
              </a:tblGrid>
              <a:tr h="453371">
                <a:tc>
                  <a:txBody>
                    <a:bodyPr/>
                    <a:lstStyle/>
                    <a:p>
                      <a:endParaRPr lang="pt-BR" dirty="0"/>
                    </a:p>
                  </a:txBody>
                  <a:tcPr/>
                </a:tc>
                <a:tc>
                  <a:txBody>
                    <a:bodyPr/>
                    <a:lstStyle/>
                    <a:p>
                      <a:r>
                        <a:rPr lang="pt-BR" dirty="0"/>
                        <a:t>Ação</a:t>
                      </a:r>
                    </a:p>
                  </a:txBody>
                  <a:tcPr/>
                </a:tc>
                <a:tc>
                  <a:txBody>
                    <a:bodyPr/>
                    <a:lstStyle/>
                    <a:p>
                      <a:r>
                        <a:rPr lang="pt-BR" dirty="0"/>
                        <a:t>Comédia</a:t>
                      </a:r>
                    </a:p>
                  </a:txBody>
                  <a:tcPr/>
                </a:tc>
                <a:tc>
                  <a:txBody>
                    <a:bodyPr/>
                    <a:lstStyle/>
                    <a:p>
                      <a:r>
                        <a:rPr lang="pt-BR" dirty="0"/>
                        <a:t>Animação</a:t>
                      </a:r>
                    </a:p>
                  </a:txBody>
                  <a:tcPr/>
                </a:tc>
                <a:extLst>
                  <a:ext uri="{0D108BD9-81ED-4DB2-BD59-A6C34878D82A}">
                    <a16:rowId xmlns:a16="http://schemas.microsoft.com/office/drawing/2014/main" val="3633681186"/>
                  </a:ext>
                </a:extLst>
              </a:tr>
              <a:tr h="453371">
                <a:tc>
                  <a:txBody>
                    <a:bodyPr/>
                    <a:lstStyle/>
                    <a:p>
                      <a:r>
                        <a:rPr lang="pt-BR" dirty="0"/>
                        <a:t>Dragon ball</a:t>
                      </a:r>
                    </a:p>
                  </a:txBody>
                  <a:tcPr/>
                </a:tc>
                <a:tc>
                  <a:txBody>
                    <a:bodyPr/>
                    <a:lstStyle/>
                    <a:p>
                      <a:r>
                        <a:rPr lang="pt-BR" dirty="0"/>
                        <a:t>1</a:t>
                      </a:r>
                    </a:p>
                  </a:txBody>
                  <a:tcPr/>
                </a:tc>
                <a:tc>
                  <a:txBody>
                    <a:bodyPr/>
                    <a:lstStyle/>
                    <a:p>
                      <a:r>
                        <a:rPr lang="pt-BR" dirty="0"/>
                        <a:t>0</a:t>
                      </a:r>
                    </a:p>
                  </a:txBody>
                  <a:tcPr/>
                </a:tc>
                <a:tc>
                  <a:txBody>
                    <a:bodyPr/>
                    <a:lstStyle/>
                    <a:p>
                      <a:r>
                        <a:rPr lang="pt-BR" dirty="0"/>
                        <a:t>1</a:t>
                      </a:r>
                    </a:p>
                  </a:txBody>
                  <a:tcPr/>
                </a:tc>
                <a:extLst>
                  <a:ext uri="{0D108BD9-81ED-4DB2-BD59-A6C34878D82A}">
                    <a16:rowId xmlns:a16="http://schemas.microsoft.com/office/drawing/2014/main" val="1762798096"/>
                  </a:ext>
                </a:extLst>
              </a:tr>
              <a:tr h="453371">
                <a:tc>
                  <a:txBody>
                    <a:bodyPr/>
                    <a:lstStyle/>
                    <a:p>
                      <a:r>
                        <a:rPr lang="pt-BR" dirty="0"/>
                        <a:t>Kung fu Panda</a:t>
                      </a:r>
                    </a:p>
                  </a:txBody>
                  <a:tcPr/>
                </a:tc>
                <a:tc>
                  <a:txBody>
                    <a:bodyPr/>
                    <a:lstStyle/>
                    <a:p>
                      <a:r>
                        <a:rPr lang="pt-BR" dirty="0"/>
                        <a:t>1</a:t>
                      </a:r>
                    </a:p>
                  </a:txBody>
                  <a:tcPr/>
                </a:tc>
                <a:tc>
                  <a:txBody>
                    <a:bodyPr/>
                    <a:lstStyle/>
                    <a:p>
                      <a:r>
                        <a:rPr lang="pt-BR" dirty="0"/>
                        <a:t>1</a:t>
                      </a:r>
                    </a:p>
                  </a:txBody>
                  <a:tcPr/>
                </a:tc>
                <a:tc>
                  <a:txBody>
                    <a:bodyPr/>
                    <a:lstStyle/>
                    <a:p>
                      <a:r>
                        <a:rPr lang="pt-BR" dirty="0"/>
                        <a:t>1</a:t>
                      </a:r>
                    </a:p>
                  </a:txBody>
                  <a:tcPr/>
                </a:tc>
                <a:extLst>
                  <a:ext uri="{0D108BD9-81ED-4DB2-BD59-A6C34878D82A}">
                    <a16:rowId xmlns:a16="http://schemas.microsoft.com/office/drawing/2014/main" val="2011653050"/>
                  </a:ext>
                </a:extLst>
              </a:tr>
              <a:tr h="453371">
                <a:tc>
                  <a:txBody>
                    <a:bodyPr/>
                    <a:lstStyle/>
                    <a:p>
                      <a:r>
                        <a:rPr lang="pt-BR" dirty="0"/>
                        <a:t>Ace ventura</a:t>
                      </a:r>
                    </a:p>
                  </a:txBody>
                  <a:tcPr/>
                </a:tc>
                <a:tc>
                  <a:txBody>
                    <a:bodyPr/>
                    <a:lstStyle/>
                    <a:p>
                      <a:r>
                        <a:rPr lang="pt-BR" dirty="0"/>
                        <a:t>0</a:t>
                      </a:r>
                    </a:p>
                  </a:txBody>
                  <a:tcPr/>
                </a:tc>
                <a:tc>
                  <a:txBody>
                    <a:bodyPr/>
                    <a:lstStyle/>
                    <a:p>
                      <a:r>
                        <a:rPr lang="pt-BR" dirty="0"/>
                        <a:t>1</a:t>
                      </a:r>
                    </a:p>
                  </a:txBody>
                  <a:tcPr/>
                </a:tc>
                <a:tc>
                  <a:txBody>
                    <a:bodyPr/>
                    <a:lstStyle/>
                    <a:p>
                      <a:r>
                        <a:rPr lang="pt-BR" dirty="0"/>
                        <a:t>0</a:t>
                      </a:r>
                    </a:p>
                  </a:txBody>
                  <a:tcPr/>
                </a:tc>
                <a:extLst>
                  <a:ext uri="{0D108BD9-81ED-4DB2-BD59-A6C34878D82A}">
                    <a16:rowId xmlns:a16="http://schemas.microsoft.com/office/drawing/2014/main" val="4193318680"/>
                  </a:ext>
                </a:extLst>
              </a:tr>
            </a:tbl>
          </a:graphicData>
        </a:graphic>
      </p:graphicFrame>
      <p:pic>
        <p:nvPicPr>
          <p:cNvPr id="7" name="Imagem 6">
            <a:extLst>
              <a:ext uri="{FF2B5EF4-FFF2-40B4-BE49-F238E27FC236}">
                <a16:creationId xmlns:a16="http://schemas.microsoft.com/office/drawing/2014/main" id="{48824E59-3EA9-6E00-592C-7B39974BC201}"/>
              </a:ext>
            </a:extLst>
          </p:cNvPr>
          <p:cNvPicPr>
            <a:picLocks noChangeAspect="1"/>
          </p:cNvPicPr>
          <p:nvPr/>
        </p:nvPicPr>
        <p:blipFill>
          <a:blip r:embed="rId4"/>
          <a:stretch>
            <a:fillRect/>
          </a:stretch>
        </p:blipFill>
        <p:spPr>
          <a:xfrm>
            <a:off x="197975" y="1842344"/>
            <a:ext cx="3224301" cy="2078382"/>
          </a:xfrm>
          <a:prstGeom prst="rect">
            <a:avLst/>
          </a:prstGeom>
        </p:spPr>
      </p:pic>
      <p:sp>
        <p:nvSpPr>
          <p:cNvPr id="12" name="CaixaDeTexto 11">
            <a:extLst>
              <a:ext uri="{FF2B5EF4-FFF2-40B4-BE49-F238E27FC236}">
                <a16:creationId xmlns:a16="http://schemas.microsoft.com/office/drawing/2014/main" id="{0F0DC7CE-FBEF-BBCC-72BB-D5261ABE4698}"/>
              </a:ext>
            </a:extLst>
          </p:cNvPr>
          <p:cNvSpPr txBox="1"/>
          <p:nvPr/>
        </p:nvSpPr>
        <p:spPr>
          <a:xfrm>
            <a:off x="4704229" y="3920726"/>
            <a:ext cx="3543300" cy="830997"/>
          </a:xfrm>
          <a:prstGeom prst="rect">
            <a:avLst/>
          </a:prstGeom>
          <a:noFill/>
        </p:spPr>
        <p:txBody>
          <a:bodyPr wrap="square" rtlCol="0">
            <a:spAutoFit/>
          </a:bodyPr>
          <a:lstStyle/>
          <a:p>
            <a:r>
              <a:rPr lang="pt-BR" sz="1600" dirty="0"/>
              <a:t>Como fazer recomendações a partir disso? Temos que achar algum tipo de </a:t>
            </a:r>
            <a:r>
              <a:rPr lang="pt-BR" sz="1600" b="0" i="0" dirty="0">
                <a:solidFill>
                  <a:srgbClr val="252525"/>
                </a:solidFill>
                <a:effectLst/>
              </a:rPr>
              <a:t>métricas em um espaço de embeddings</a:t>
            </a:r>
            <a:r>
              <a:rPr lang="pt-BR" sz="1600" dirty="0">
                <a:solidFill>
                  <a:srgbClr val="252525"/>
                </a:solidFill>
              </a:rPr>
              <a:t>.</a:t>
            </a:r>
            <a:r>
              <a:rPr lang="pt-BR" sz="1600" b="0" i="0" dirty="0">
                <a:solidFill>
                  <a:srgbClr val="252525"/>
                </a:solidFill>
                <a:effectLst/>
              </a:rPr>
              <a:t> </a:t>
            </a:r>
            <a:endParaRPr lang="pt-BR" sz="1600" dirty="0"/>
          </a:p>
        </p:txBody>
      </p:sp>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8ACC14CD-7453-33FE-F46E-730B4BAB92FF}"/>
                  </a:ext>
                </a:extLst>
              </p14:cNvPr>
              <p14:cNvContentPartPr/>
              <p14:nvPr/>
            </p14:nvContentPartPr>
            <p14:xfrm>
              <a:off x="2814480" y="233280"/>
              <a:ext cx="6267960" cy="1548360"/>
            </p14:xfrm>
          </p:contentPart>
        </mc:Choice>
        <mc:Fallback xmlns="">
          <p:pic>
            <p:nvPicPr>
              <p:cNvPr id="2" name="Tinta 1">
                <a:extLst>
                  <a:ext uri="{FF2B5EF4-FFF2-40B4-BE49-F238E27FC236}">
                    <a16:creationId xmlns:a16="http://schemas.microsoft.com/office/drawing/2014/main" id="{8ACC14CD-7453-33FE-F46E-730B4BAB92FF}"/>
                  </a:ext>
                </a:extLst>
              </p:cNvPr>
              <p:cNvPicPr/>
              <p:nvPr/>
            </p:nvPicPr>
            <p:blipFill>
              <a:blip r:embed="rId6"/>
              <a:stretch>
                <a:fillRect/>
              </a:stretch>
            </p:blipFill>
            <p:spPr>
              <a:xfrm>
                <a:off x="2805120" y="223920"/>
                <a:ext cx="6286680" cy="1567080"/>
              </a:xfrm>
              <a:prstGeom prst="rect">
                <a:avLst/>
              </a:prstGeom>
            </p:spPr>
          </p:pic>
        </mc:Fallback>
      </mc:AlternateContent>
    </p:spTree>
    <p:extLst>
      <p:ext uri="{BB962C8B-B14F-4D97-AF65-F5344CB8AC3E}">
        <p14:creationId xmlns:p14="http://schemas.microsoft.com/office/powerpoint/2010/main" val="3570986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09697"/>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Medidas de Similaridade</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1050361"/>
            <a:ext cx="4834218" cy="738664"/>
          </a:xfrm>
          <a:prstGeom prst="rect">
            <a:avLst/>
          </a:prstGeom>
          <a:noFill/>
        </p:spPr>
        <p:txBody>
          <a:bodyPr wrap="square" rtlCol="0">
            <a:spAutoFit/>
          </a:bodyPr>
          <a:lstStyle/>
          <a:p>
            <a:pPr algn="just"/>
            <a:r>
              <a:rPr lang="pt-BR" sz="1400" b="0" i="0" dirty="0">
                <a:solidFill>
                  <a:srgbClr val="252525"/>
                </a:solidFill>
                <a:effectLst/>
              </a:rPr>
              <a:t>Agora as similaridades podem ser calculadas entre os itens com base na tabela. Medidas de similaridade são métricas de itens em um espaço de embeddings</a:t>
            </a:r>
            <a:r>
              <a:rPr lang="pt-BR" sz="1400" dirty="0">
                <a:solidFill>
                  <a:srgbClr val="252525"/>
                </a:solidFill>
              </a:rPr>
              <a:t>.</a:t>
            </a:r>
            <a:r>
              <a:rPr lang="pt-BR" sz="1400" b="0" i="0" dirty="0">
                <a:solidFill>
                  <a:srgbClr val="252525"/>
                </a:solidFill>
                <a:effectLst/>
              </a:rPr>
              <a:t> </a:t>
            </a:r>
            <a:endParaRPr lang="pt-BR" sz="1400" dirty="0"/>
          </a:p>
        </p:txBody>
      </p:sp>
      <p:sp>
        <p:nvSpPr>
          <p:cNvPr id="15" name="CaixaDeTexto 14">
            <a:extLst>
              <a:ext uri="{FF2B5EF4-FFF2-40B4-BE49-F238E27FC236}">
                <a16:creationId xmlns:a16="http://schemas.microsoft.com/office/drawing/2014/main" id="{E58D7E8D-4F7A-1C6C-FEA0-0AAF49C6994D}"/>
              </a:ext>
            </a:extLst>
          </p:cNvPr>
          <p:cNvSpPr txBox="1"/>
          <p:nvPr/>
        </p:nvSpPr>
        <p:spPr>
          <a:xfrm>
            <a:off x="197975" y="578682"/>
            <a:ext cx="5146457" cy="369332"/>
          </a:xfrm>
          <a:prstGeom prst="rect">
            <a:avLst/>
          </a:prstGeom>
          <a:noFill/>
        </p:spPr>
        <p:txBody>
          <a:bodyPr wrap="square" rtlCol="0">
            <a:spAutoFit/>
          </a:bodyPr>
          <a:lstStyle/>
          <a:p>
            <a:r>
              <a:rPr lang="pt-BR" dirty="0"/>
              <a:t>Similaridade de </a:t>
            </a:r>
            <a:r>
              <a:rPr lang="pt-BR" dirty="0" err="1"/>
              <a:t>Jaccard</a:t>
            </a:r>
            <a:endParaRPr lang="pt-BR" dirty="0"/>
          </a:p>
        </p:txBody>
      </p:sp>
    </p:spTree>
    <p:extLst>
      <p:ext uri="{BB962C8B-B14F-4D97-AF65-F5344CB8AC3E}">
        <p14:creationId xmlns:p14="http://schemas.microsoft.com/office/powerpoint/2010/main" val="3423892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09697"/>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Medidas de Similaridade</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1050361"/>
            <a:ext cx="4834218" cy="738664"/>
          </a:xfrm>
          <a:prstGeom prst="rect">
            <a:avLst/>
          </a:prstGeom>
          <a:noFill/>
        </p:spPr>
        <p:txBody>
          <a:bodyPr wrap="square" rtlCol="0">
            <a:spAutoFit/>
          </a:bodyPr>
          <a:lstStyle/>
          <a:p>
            <a:pPr algn="just"/>
            <a:r>
              <a:rPr lang="pt-BR" sz="1400" b="0" i="0" dirty="0">
                <a:solidFill>
                  <a:srgbClr val="252525"/>
                </a:solidFill>
                <a:effectLst/>
              </a:rPr>
              <a:t>Agora as similaridades podem ser calculadas entre os itens com base na tabela. Medidas de similaridade são métricas de itens em um espaço de embeddings</a:t>
            </a:r>
            <a:r>
              <a:rPr lang="pt-BR" sz="1400" dirty="0">
                <a:solidFill>
                  <a:srgbClr val="252525"/>
                </a:solidFill>
              </a:rPr>
              <a:t>.</a:t>
            </a:r>
            <a:r>
              <a:rPr lang="pt-BR" sz="1400" b="0" i="0" dirty="0">
                <a:solidFill>
                  <a:srgbClr val="252525"/>
                </a:solidFill>
                <a:effectLst/>
              </a:rPr>
              <a:t> </a:t>
            </a:r>
            <a:endParaRPr lang="pt-BR" sz="1400" dirty="0"/>
          </a:p>
        </p:txBody>
      </p:sp>
      <p:pic>
        <p:nvPicPr>
          <p:cNvPr id="8" name="Imagem 7">
            <a:extLst>
              <a:ext uri="{FF2B5EF4-FFF2-40B4-BE49-F238E27FC236}">
                <a16:creationId xmlns:a16="http://schemas.microsoft.com/office/drawing/2014/main" id="{2918A16E-81BD-6DFD-5695-DDEAB0A2D0CB}"/>
              </a:ext>
            </a:extLst>
          </p:cNvPr>
          <p:cNvPicPr>
            <a:picLocks noChangeAspect="1"/>
          </p:cNvPicPr>
          <p:nvPr/>
        </p:nvPicPr>
        <p:blipFill>
          <a:blip r:embed="rId4"/>
          <a:stretch>
            <a:fillRect/>
          </a:stretch>
        </p:blipFill>
        <p:spPr>
          <a:xfrm>
            <a:off x="197975" y="2153135"/>
            <a:ext cx="4934343" cy="1377921"/>
          </a:xfrm>
          <a:prstGeom prst="rect">
            <a:avLst/>
          </a:prstGeom>
        </p:spPr>
      </p:pic>
      <p:sp>
        <p:nvSpPr>
          <p:cNvPr id="11" name="CaixaDeTexto 10">
            <a:extLst>
              <a:ext uri="{FF2B5EF4-FFF2-40B4-BE49-F238E27FC236}">
                <a16:creationId xmlns:a16="http://schemas.microsoft.com/office/drawing/2014/main" id="{DDD60A9C-915B-0625-C2E4-058B478AE544}"/>
              </a:ext>
            </a:extLst>
          </p:cNvPr>
          <p:cNvSpPr txBox="1"/>
          <p:nvPr/>
        </p:nvSpPr>
        <p:spPr>
          <a:xfrm>
            <a:off x="275665" y="3531056"/>
            <a:ext cx="1996889"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O número de atributos que dois itens tem em comum</a:t>
            </a:r>
          </a:p>
        </p:txBody>
      </p:sp>
      <p:sp>
        <p:nvSpPr>
          <p:cNvPr id="12" name="CaixaDeTexto 11">
            <a:extLst>
              <a:ext uri="{FF2B5EF4-FFF2-40B4-BE49-F238E27FC236}">
                <a16:creationId xmlns:a16="http://schemas.microsoft.com/office/drawing/2014/main" id="{96EA3A58-F7D2-94DF-BC46-799C479F6042}"/>
              </a:ext>
            </a:extLst>
          </p:cNvPr>
          <p:cNvSpPr txBox="1"/>
          <p:nvPr/>
        </p:nvSpPr>
        <p:spPr>
          <a:xfrm>
            <a:off x="3200401" y="3531056"/>
            <a:ext cx="1748117"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O número total de atributos que eles tem juntos.</a:t>
            </a:r>
          </a:p>
        </p:txBody>
      </p:sp>
      <p:sp>
        <p:nvSpPr>
          <p:cNvPr id="15" name="CaixaDeTexto 14">
            <a:extLst>
              <a:ext uri="{FF2B5EF4-FFF2-40B4-BE49-F238E27FC236}">
                <a16:creationId xmlns:a16="http://schemas.microsoft.com/office/drawing/2014/main" id="{E58D7E8D-4F7A-1C6C-FEA0-0AAF49C6994D}"/>
              </a:ext>
            </a:extLst>
          </p:cNvPr>
          <p:cNvSpPr txBox="1"/>
          <p:nvPr/>
        </p:nvSpPr>
        <p:spPr>
          <a:xfrm>
            <a:off x="197975" y="578682"/>
            <a:ext cx="5146457" cy="369332"/>
          </a:xfrm>
          <a:prstGeom prst="rect">
            <a:avLst/>
          </a:prstGeom>
          <a:noFill/>
        </p:spPr>
        <p:txBody>
          <a:bodyPr wrap="square" rtlCol="0">
            <a:spAutoFit/>
          </a:bodyPr>
          <a:lstStyle/>
          <a:p>
            <a:r>
              <a:rPr lang="pt-BR" dirty="0"/>
              <a:t>Similaridade de </a:t>
            </a:r>
            <a:r>
              <a:rPr lang="pt-BR" dirty="0" err="1"/>
              <a:t>Jaccard</a:t>
            </a:r>
            <a:endParaRPr lang="pt-BR" dirty="0"/>
          </a:p>
        </p:txBody>
      </p:sp>
    </p:spTree>
    <p:extLst>
      <p:ext uri="{BB962C8B-B14F-4D97-AF65-F5344CB8AC3E}">
        <p14:creationId xmlns:p14="http://schemas.microsoft.com/office/powerpoint/2010/main" val="196143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lvl="0" algn="l" rtl="0">
              <a:lnSpc>
                <a:spcPct val="100000"/>
              </a:lnSpc>
              <a:spcBef>
                <a:spcPts val="0"/>
              </a:spcBef>
              <a:spcAft>
                <a:spcPts val="0"/>
              </a:spcAft>
              <a:buSzPts val="4800"/>
            </a:pPr>
            <a:r>
              <a:rPr lang="pt-BR" sz="3100" dirty="0">
                <a:solidFill>
                  <a:srgbClr val="3333FF"/>
                </a:solidFill>
                <a:latin typeface="Calibri" panose="020F0502020204030204" pitchFamily="34" charset="0"/>
                <a:ea typeface="Calibri" panose="020F0502020204030204" pitchFamily="34" charset="0"/>
                <a:cs typeface="Calibri" panose="020F0502020204030204" pitchFamily="34" charset="0"/>
                <a:sym typeface="Source Sans Pro"/>
              </a:rPr>
              <a:t>Objetivo do Curso</a:t>
            </a:r>
            <a:br>
              <a:rPr lang="pt-BR" dirty="0">
                <a:solidFill>
                  <a:srgbClr val="3333FF"/>
                </a:solidFill>
                <a:latin typeface="Source Sans Pro"/>
                <a:ea typeface="Source Sans Pro"/>
                <a:cs typeface="Source Sans Pro"/>
                <a:sym typeface="Source Sans Pro"/>
              </a:rPr>
            </a:br>
            <a:br>
              <a:rPr lang="pt-BR" dirty="0">
                <a:solidFill>
                  <a:srgbClr val="3333FF"/>
                </a:solidFill>
                <a:latin typeface="Source Sans Pro"/>
                <a:ea typeface="Source Sans Pro"/>
                <a:cs typeface="Source Sans Pro"/>
                <a:sym typeface="Source Sans Pro"/>
              </a:rPr>
            </a:br>
            <a:endParaRPr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graphicFrame>
        <p:nvGraphicFramePr>
          <p:cNvPr id="2" name="Diagrama 1">
            <a:extLst>
              <a:ext uri="{FF2B5EF4-FFF2-40B4-BE49-F238E27FC236}">
                <a16:creationId xmlns:a16="http://schemas.microsoft.com/office/drawing/2014/main" id="{870AD0A4-D959-B29D-7E46-66348016B0A8}"/>
              </a:ext>
            </a:extLst>
          </p:cNvPr>
          <p:cNvGraphicFramePr/>
          <p:nvPr>
            <p:extLst>
              <p:ext uri="{D42A27DB-BD31-4B8C-83A1-F6EECF244321}">
                <p14:modId xmlns:p14="http://schemas.microsoft.com/office/powerpoint/2010/main" val="2508118256"/>
              </p:ext>
            </p:extLst>
          </p:nvPr>
        </p:nvGraphicFramePr>
        <p:xfrm>
          <a:off x="1524000" y="887506"/>
          <a:ext cx="5804647"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9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09697"/>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Medidas de Similaridade</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197975" y="1050361"/>
            <a:ext cx="4834218" cy="738664"/>
          </a:xfrm>
          <a:prstGeom prst="rect">
            <a:avLst/>
          </a:prstGeom>
          <a:noFill/>
        </p:spPr>
        <p:txBody>
          <a:bodyPr wrap="square" rtlCol="0">
            <a:spAutoFit/>
          </a:bodyPr>
          <a:lstStyle/>
          <a:p>
            <a:pPr algn="just"/>
            <a:r>
              <a:rPr lang="pt-BR" sz="1400" b="0" i="0" dirty="0">
                <a:solidFill>
                  <a:srgbClr val="252525"/>
                </a:solidFill>
                <a:effectLst/>
              </a:rPr>
              <a:t>Agora as similaridades podem ser calculadas entre os itens com base na tabela. Medidas de similaridade são métricas de itens em um espaço de embeddings</a:t>
            </a:r>
            <a:r>
              <a:rPr lang="pt-BR" sz="1400" dirty="0">
                <a:solidFill>
                  <a:srgbClr val="252525"/>
                </a:solidFill>
              </a:rPr>
              <a:t>.</a:t>
            </a:r>
            <a:r>
              <a:rPr lang="pt-BR" sz="1400" b="0" i="0" dirty="0">
                <a:solidFill>
                  <a:srgbClr val="252525"/>
                </a:solidFill>
                <a:effectLst/>
              </a:rPr>
              <a:t> </a:t>
            </a:r>
            <a:endParaRPr lang="pt-BR" sz="1400" dirty="0"/>
          </a:p>
        </p:txBody>
      </p:sp>
      <p:pic>
        <p:nvPicPr>
          <p:cNvPr id="8" name="Imagem 7">
            <a:extLst>
              <a:ext uri="{FF2B5EF4-FFF2-40B4-BE49-F238E27FC236}">
                <a16:creationId xmlns:a16="http://schemas.microsoft.com/office/drawing/2014/main" id="{2918A16E-81BD-6DFD-5695-DDEAB0A2D0CB}"/>
              </a:ext>
            </a:extLst>
          </p:cNvPr>
          <p:cNvPicPr>
            <a:picLocks noChangeAspect="1"/>
          </p:cNvPicPr>
          <p:nvPr/>
        </p:nvPicPr>
        <p:blipFill>
          <a:blip r:embed="rId4"/>
          <a:stretch>
            <a:fillRect/>
          </a:stretch>
        </p:blipFill>
        <p:spPr>
          <a:xfrm>
            <a:off x="197975" y="2153135"/>
            <a:ext cx="4934343" cy="1377921"/>
          </a:xfrm>
          <a:prstGeom prst="rect">
            <a:avLst/>
          </a:prstGeom>
        </p:spPr>
      </p:pic>
      <p:pic>
        <p:nvPicPr>
          <p:cNvPr id="10" name="Imagem 9">
            <a:extLst>
              <a:ext uri="{FF2B5EF4-FFF2-40B4-BE49-F238E27FC236}">
                <a16:creationId xmlns:a16="http://schemas.microsoft.com/office/drawing/2014/main" id="{9B139343-E44D-2DBC-17C2-CD172DF38222}"/>
              </a:ext>
            </a:extLst>
          </p:cNvPr>
          <p:cNvPicPr>
            <a:picLocks noChangeAspect="1"/>
          </p:cNvPicPr>
          <p:nvPr/>
        </p:nvPicPr>
        <p:blipFill>
          <a:blip r:embed="rId5"/>
          <a:stretch>
            <a:fillRect/>
          </a:stretch>
        </p:blipFill>
        <p:spPr>
          <a:xfrm>
            <a:off x="5658690" y="2052565"/>
            <a:ext cx="2734057" cy="1038370"/>
          </a:xfrm>
          <a:prstGeom prst="rect">
            <a:avLst/>
          </a:prstGeom>
        </p:spPr>
      </p:pic>
      <p:sp>
        <p:nvSpPr>
          <p:cNvPr id="11" name="CaixaDeTexto 10">
            <a:extLst>
              <a:ext uri="{FF2B5EF4-FFF2-40B4-BE49-F238E27FC236}">
                <a16:creationId xmlns:a16="http://schemas.microsoft.com/office/drawing/2014/main" id="{DDD60A9C-915B-0625-C2E4-058B478AE544}"/>
              </a:ext>
            </a:extLst>
          </p:cNvPr>
          <p:cNvSpPr txBox="1"/>
          <p:nvPr/>
        </p:nvSpPr>
        <p:spPr>
          <a:xfrm>
            <a:off x="275665" y="3531056"/>
            <a:ext cx="1996889"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O número de atributos que dois itens tem em comum</a:t>
            </a:r>
          </a:p>
        </p:txBody>
      </p:sp>
      <p:sp>
        <p:nvSpPr>
          <p:cNvPr id="12" name="CaixaDeTexto 11">
            <a:extLst>
              <a:ext uri="{FF2B5EF4-FFF2-40B4-BE49-F238E27FC236}">
                <a16:creationId xmlns:a16="http://schemas.microsoft.com/office/drawing/2014/main" id="{96EA3A58-F7D2-94DF-BC46-799C479F6042}"/>
              </a:ext>
            </a:extLst>
          </p:cNvPr>
          <p:cNvSpPr txBox="1"/>
          <p:nvPr/>
        </p:nvSpPr>
        <p:spPr>
          <a:xfrm>
            <a:off x="3200401" y="3531056"/>
            <a:ext cx="1748117"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O número total de atributos que eles tem juntos.</a:t>
            </a:r>
          </a:p>
        </p:txBody>
      </p:sp>
      <p:sp>
        <p:nvSpPr>
          <p:cNvPr id="15" name="CaixaDeTexto 14">
            <a:extLst>
              <a:ext uri="{FF2B5EF4-FFF2-40B4-BE49-F238E27FC236}">
                <a16:creationId xmlns:a16="http://schemas.microsoft.com/office/drawing/2014/main" id="{E58D7E8D-4F7A-1C6C-FEA0-0AAF49C6994D}"/>
              </a:ext>
            </a:extLst>
          </p:cNvPr>
          <p:cNvSpPr txBox="1"/>
          <p:nvPr/>
        </p:nvSpPr>
        <p:spPr>
          <a:xfrm>
            <a:off x="197975" y="578682"/>
            <a:ext cx="5146457" cy="369332"/>
          </a:xfrm>
          <a:prstGeom prst="rect">
            <a:avLst/>
          </a:prstGeom>
          <a:noFill/>
        </p:spPr>
        <p:txBody>
          <a:bodyPr wrap="square" rtlCol="0">
            <a:spAutoFit/>
          </a:bodyPr>
          <a:lstStyle/>
          <a:p>
            <a:r>
              <a:rPr lang="pt-BR" dirty="0"/>
              <a:t>Similaridade de </a:t>
            </a:r>
            <a:r>
              <a:rPr lang="pt-BR" dirty="0" err="1"/>
              <a:t>Jaccard</a:t>
            </a:r>
            <a:endParaRPr lang="pt-BR" dirty="0"/>
          </a:p>
        </p:txBody>
      </p:sp>
      <p:sp>
        <p:nvSpPr>
          <p:cNvPr id="22" name="CaixaDeTexto 21">
            <a:extLst>
              <a:ext uri="{FF2B5EF4-FFF2-40B4-BE49-F238E27FC236}">
                <a16:creationId xmlns:a16="http://schemas.microsoft.com/office/drawing/2014/main" id="{9B352325-4006-0F83-0F47-C48EEABB976F}"/>
              </a:ext>
            </a:extLst>
          </p:cNvPr>
          <p:cNvSpPr txBox="1"/>
          <p:nvPr/>
        </p:nvSpPr>
        <p:spPr>
          <a:xfrm>
            <a:off x="5344432" y="3081022"/>
            <a:ext cx="3736017" cy="738664"/>
          </a:xfrm>
          <a:prstGeom prst="rect">
            <a:avLst/>
          </a:prstGeom>
          <a:noFill/>
        </p:spPr>
        <p:txBody>
          <a:bodyPr wrap="square">
            <a:spAutoFit/>
          </a:bodyPr>
          <a:lstStyle/>
          <a:p>
            <a:pPr algn="just"/>
            <a:r>
              <a:rPr lang="pt-BR" sz="1400" b="0" i="0" dirty="0">
                <a:solidFill>
                  <a:srgbClr val="252525"/>
                </a:solidFill>
                <a:effectLst/>
              </a:rPr>
              <a:t>O número de similaridade estará entre 0 e 1 e quanto maior o número mais parecidos serão os itens.</a:t>
            </a:r>
            <a:endParaRPr lang="pt-BR" sz="1400" dirty="0"/>
          </a:p>
        </p:txBody>
      </p:sp>
    </p:spTree>
    <p:extLst>
      <p:ext uri="{BB962C8B-B14F-4D97-AF65-F5344CB8AC3E}">
        <p14:creationId xmlns:p14="http://schemas.microsoft.com/office/powerpoint/2010/main" val="187717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78682"/>
            <a:ext cx="5146457" cy="369332"/>
          </a:xfrm>
          <a:prstGeom prst="rect">
            <a:avLst/>
          </a:prstGeom>
          <a:noFill/>
        </p:spPr>
        <p:txBody>
          <a:bodyPr wrap="square" rtlCol="0">
            <a:spAutoFit/>
          </a:bodyPr>
          <a:lstStyle/>
          <a:p>
            <a:r>
              <a:rPr lang="pt-BR" dirty="0"/>
              <a:t>Similaridade Cosseno</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523220"/>
          </a:xfrm>
          <a:prstGeom prst="rect">
            <a:avLst/>
          </a:prstGeom>
          <a:noFill/>
        </p:spPr>
        <p:txBody>
          <a:bodyPr wrap="square" rtlCol="0">
            <a:spAutoFit/>
          </a:bodyPr>
          <a:lstStyle/>
          <a:p>
            <a:r>
              <a:rPr lang="pt-BR" sz="1400" dirty="0"/>
              <a:t>Outra medida de similaridade famosa em um espaço de embeddings é o produto interno.</a:t>
            </a:r>
          </a:p>
        </p:txBody>
      </p:sp>
      <p:pic>
        <p:nvPicPr>
          <p:cNvPr id="17" name="Imagem 16">
            <a:extLst>
              <a:ext uri="{FF2B5EF4-FFF2-40B4-BE49-F238E27FC236}">
                <a16:creationId xmlns:a16="http://schemas.microsoft.com/office/drawing/2014/main" id="{DD85B5C7-EE3E-B437-D477-7482112AD9EA}"/>
              </a:ext>
            </a:extLst>
          </p:cNvPr>
          <p:cNvPicPr>
            <a:picLocks noChangeAspect="1"/>
          </p:cNvPicPr>
          <p:nvPr/>
        </p:nvPicPr>
        <p:blipFill>
          <a:blip r:embed="rId4"/>
          <a:stretch>
            <a:fillRect/>
          </a:stretch>
        </p:blipFill>
        <p:spPr>
          <a:xfrm>
            <a:off x="197975" y="2066755"/>
            <a:ext cx="3458058" cy="381053"/>
          </a:xfrm>
          <a:prstGeom prst="rect">
            <a:avLst/>
          </a:prstGeom>
        </p:spPr>
      </p:pic>
    </p:spTree>
    <p:extLst>
      <p:ext uri="{BB962C8B-B14F-4D97-AF65-F5344CB8AC3E}">
        <p14:creationId xmlns:p14="http://schemas.microsoft.com/office/powerpoint/2010/main" val="3798539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78682"/>
            <a:ext cx="5146457" cy="369332"/>
          </a:xfrm>
          <a:prstGeom prst="rect">
            <a:avLst/>
          </a:prstGeom>
          <a:noFill/>
        </p:spPr>
        <p:txBody>
          <a:bodyPr wrap="square" rtlCol="0">
            <a:spAutoFit/>
          </a:bodyPr>
          <a:lstStyle/>
          <a:p>
            <a:r>
              <a:rPr lang="pt-BR" dirty="0"/>
              <a:t>Similaridade Cosseno</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523220"/>
          </a:xfrm>
          <a:prstGeom prst="rect">
            <a:avLst/>
          </a:prstGeom>
          <a:noFill/>
        </p:spPr>
        <p:txBody>
          <a:bodyPr wrap="square" rtlCol="0">
            <a:spAutoFit/>
          </a:bodyPr>
          <a:lstStyle/>
          <a:p>
            <a:r>
              <a:rPr lang="pt-BR" sz="1400" dirty="0"/>
              <a:t>Outra medida de similaridade famosa em um espaço de embeddings é o produto interno.</a:t>
            </a:r>
          </a:p>
        </p:txBody>
      </p:sp>
      <p:pic>
        <p:nvPicPr>
          <p:cNvPr id="17" name="Imagem 16">
            <a:extLst>
              <a:ext uri="{FF2B5EF4-FFF2-40B4-BE49-F238E27FC236}">
                <a16:creationId xmlns:a16="http://schemas.microsoft.com/office/drawing/2014/main" id="{DD85B5C7-EE3E-B437-D477-7482112AD9EA}"/>
              </a:ext>
            </a:extLst>
          </p:cNvPr>
          <p:cNvPicPr>
            <a:picLocks noChangeAspect="1"/>
          </p:cNvPicPr>
          <p:nvPr/>
        </p:nvPicPr>
        <p:blipFill>
          <a:blip r:embed="rId4"/>
          <a:stretch>
            <a:fillRect/>
          </a:stretch>
        </p:blipFill>
        <p:spPr>
          <a:xfrm>
            <a:off x="197975" y="2066755"/>
            <a:ext cx="3458058" cy="381053"/>
          </a:xfrm>
          <a:prstGeom prst="rect">
            <a:avLst/>
          </a:prstGeom>
        </p:spPr>
      </p:pic>
      <p:sp>
        <p:nvSpPr>
          <p:cNvPr id="19" name="CaixaDeTexto 18">
            <a:extLst>
              <a:ext uri="{FF2B5EF4-FFF2-40B4-BE49-F238E27FC236}">
                <a16:creationId xmlns:a16="http://schemas.microsoft.com/office/drawing/2014/main" id="{85C735BA-6F28-EF7B-7F48-790BF99D6502}"/>
              </a:ext>
            </a:extLst>
          </p:cNvPr>
          <p:cNvSpPr txBox="1"/>
          <p:nvPr/>
        </p:nvSpPr>
        <p:spPr>
          <a:xfrm>
            <a:off x="5029199" y="1090003"/>
            <a:ext cx="2790265" cy="369332"/>
          </a:xfrm>
          <a:prstGeom prst="rect">
            <a:avLst/>
          </a:prstGeom>
          <a:noFill/>
        </p:spPr>
        <p:txBody>
          <a:bodyPr wrap="square" rtlCol="0">
            <a:spAutoFit/>
          </a:bodyPr>
          <a:lstStyle/>
          <a:p>
            <a:r>
              <a:rPr lang="pt-BR" dirty="0"/>
              <a:t>Distância Cosseno:</a:t>
            </a:r>
          </a:p>
        </p:txBody>
      </p:sp>
      <p:pic>
        <p:nvPicPr>
          <p:cNvPr id="21" name="Imagem 20">
            <a:extLst>
              <a:ext uri="{FF2B5EF4-FFF2-40B4-BE49-F238E27FC236}">
                <a16:creationId xmlns:a16="http://schemas.microsoft.com/office/drawing/2014/main" id="{E690C4A0-43CB-3D86-6B9E-F98CAA656B5E}"/>
              </a:ext>
            </a:extLst>
          </p:cNvPr>
          <p:cNvPicPr>
            <a:picLocks noChangeAspect="1"/>
          </p:cNvPicPr>
          <p:nvPr/>
        </p:nvPicPr>
        <p:blipFill>
          <a:blip r:embed="rId5"/>
          <a:stretch>
            <a:fillRect/>
          </a:stretch>
        </p:blipFill>
        <p:spPr>
          <a:xfrm>
            <a:off x="5029199" y="1459335"/>
            <a:ext cx="3315163" cy="1286054"/>
          </a:xfrm>
          <a:prstGeom prst="rect">
            <a:avLst/>
          </a:prstGeom>
        </p:spPr>
      </p:pic>
    </p:spTree>
    <p:extLst>
      <p:ext uri="{BB962C8B-B14F-4D97-AF65-F5344CB8AC3E}">
        <p14:creationId xmlns:p14="http://schemas.microsoft.com/office/powerpoint/2010/main" val="393005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78682"/>
            <a:ext cx="5146457" cy="369332"/>
          </a:xfrm>
          <a:prstGeom prst="rect">
            <a:avLst/>
          </a:prstGeom>
          <a:noFill/>
        </p:spPr>
        <p:txBody>
          <a:bodyPr wrap="square" rtlCol="0">
            <a:spAutoFit/>
          </a:bodyPr>
          <a:lstStyle/>
          <a:p>
            <a:r>
              <a:rPr lang="pt-BR" dirty="0"/>
              <a:t>Similaridade Cosseno</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523220"/>
          </a:xfrm>
          <a:prstGeom prst="rect">
            <a:avLst/>
          </a:prstGeom>
          <a:noFill/>
        </p:spPr>
        <p:txBody>
          <a:bodyPr wrap="square" rtlCol="0">
            <a:spAutoFit/>
          </a:bodyPr>
          <a:lstStyle/>
          <a:p>
            <a:r>
              <a:rPr lang="pt-BR" sz="1400" dirty="0"/>
              <a:t>Outra medida de similaridade famosa em um espaço de embeddings é o produto interno.</a:t>
            </a:r>
          </a:p>
        </p:txBody>
      </p:sp>
      <p:pic>
        <p:nvPicPr>
          <p:cNvPr id="17" name="Imagem 16">
            <a:extLst>
              <a:ext uri="{FF2B5EF4-FFF2-40B4-BE49-F238E27FC236}">
                <a16:creationId xmlns:a16="http://schemas.microsoft.com/office/drawing/2014/main" id="{DD85B5C7-EE3E-B437-D477-7482112AD9EA}"/>
              </a:ext>
            </a:extLst>
          </p:cNvPr>
          <p:cNvPicPr>
            <a:picLocks noChangeAspect="1"/>
          </p:cNvPicPr>
          <p:nvPr/>
        </p:nvPicPr>
        <p:blipFill>
          <a:blip r:embed="rId4"/>
          <a:stretch>
            <a:fillRect/>
          </a:stretch>
        </p:blipFill>
        <p:spPr>
          <a:xfrm>
            <a:off x="197975" y="2066755"/>
            <a:ext cx="3458058" cy="381053"/>
          </a:xfrm>
          <a:prstGeom prst="rect">
            <a:avLst/>
          </a:prstGeom>
        </p:spPr>
      </p:pic>
      <p:sp>
        <p:nvSpPr>
          <p:cNvPr id="19" name="CaixaDeTexto 18">
            <a:extLst>
              <a:ext uri="{FF2B5EF4-FFF2-40B4-BE49-F238E27FC236}">
                <a16:creationId xmlns:a16="http://schemas.microsoft.com/office/drawing/2014/main" id="{85C735BA-6F28-EF7B-7F48-790BF99D6502}"/>
              </a:ext>
            </a:extLst>
          </p:cNvPr>
          <p:cNvSpPr txBox="1"/>
          <p:nvPr/>
        </p:nvSpPr>
        <p:spPr>
          <a:xfrm>
            <a:off x="5029199" y="1090003"/>
            <a:ext cx="2790265" cy="369332"/>
          </a:xfrm>
          <a:prstGeom prst="rect">
            <a:avLst/>
          </a:prstGeom>
          <a:noFill/>
        </p:spPr>
        <p:txBody>
          <a:bodyPr wrap="square" rtlCol="0">
            <a:spAutoFit/>
          </a:bodyPr>
          <a:lstStyle/>
          <a:p>
            <a:r>
              <a:rPr lang="pt-BR" dirty="0"/>
              <a:t>Distância Cosseno:</a:t>
            </a:r>
          </a:p>
        </p:txBody>
      </p:sp>
      <p:pic>
        <p:nvPicPr>
          <p:cNvPr id="21" name="Imagem 20">
            <a:extLst>
              <a:ext uri="{FF2B5EF4-FFF2-40B4-BE49-F238E27FC236}">
                <a16:creationId xmlns:a16="http://schemas.microsoft.com/office/drawing/2014/main" id="{E690C4A0-43CB-3D86-6B9E-F98CAA656B5E}"/>
              </a:ext>
            </a:extLst>
          </p:cNvPr>
          <p:cNvPicPr>
            <a:picLocks noChangeAspect="1"/>
          </p:cNvPicPr>
          <p:nvPr/>
        </p:nvPicPr>
        <p:blipFill>
          <a:blip r:embed="rId5"/>
          <a:stretch>
            <a:fillRect/>
          </a:stretch>
        </p:blipFill>
        <p:spPr>
          <a:xfrm>
            <a:off x="5029199" y="1459335"/>
            <a:ext cx="3315163" cy="1286054"/>
          </a:xfrm>
          <a:prstGeom prst="rect">
            <a:avLst/>
          </a:prstGeom>
        </p:spPr>
      </p:pic>
      <p:pic>
        <p:nvPicPr>
          <p:cNvPr id="23" name="Imagem 22">
            <a:extLst>
              <a:ext uri="{FF2B5EF4-FFF2-40B4-BE49-F238E27FC236}">
                <a16:creationId xmlns:a16="http://schemas.microsoft.com/office/drawing/2014/main" id="{9EDE8D8F-4E77-FBB3-2DD0-9BB1F594FDB2}"/>
              </a:ext>
            </a:extLst>
          </p:cNvPr>
          <p:cNvPicPr>
            <a:picLocks noChangeAspect="1"/>
          </p:cNvPicPr>
          <p:nvPr/>
        </p:nvPicPr>
        <p:blipFill>
          <a:blip r:embed="rId6"/>
          <a:stretch>
            <a:fillRect/>
          </a:stretch>
        </p:blipFill>
        <p:spPr>
          <a:xfrm>
            <a:off x="4953039" y="2585397"/>
            <a:ext cx="3391323" cy="2440278"/>
          </a:xfrm>
          <a:prstGeom prst="rect">
            <a:avLst/>
          </a:prstGeom>
        </p:spPr>
      </p:pic>
    </p:spTree>
    <p:extLst>
      <p:ext uri="{BB962C8B-B14F-4D97-AF65-F5344CB8AC3E}">
        <p14:creationId xmlns:p14="http://schemas.microsoft.com/office/powerpoint/2010/main" val="2925919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78682"/>
            <a:ext cx="5146457" cy="369332"/>
          </a:xfrm>
          <a:prstGeom prst="rect">
            <a:avLst/>
          </a:prstGeom>
          <a:noFill/>
        </p:spPr>
        <p:txBody>
          <a:bodyPr wrap="square" rtlCol="0">
            <a:spAutoFit/>
          </a:bodyPr>
          <a:lstStyle/>
          <a:p>
            <a:r>
              <a:rPr lang="pt-BR" dirty="0"/>
              <a:t>Similaridade Cosseno</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523220"/>
          </a:xfrm>
          <a:prstGeom prst="rect">
            <a:avLst/>
          </a:prstGeom>
          <a:noFill/>
        </p:spPr>
        <p:txBody>
          <a:bodyPr wrap="square" rtlCol="0">
            <a:spAutoFit/>
          </a:bodyPr>
          <a:lstStyle/>
          <a:p>
            <a:r>
              <a:rPr lang="pt-BR" sz="1400" dirty="0"/>
              <a:t>Outra medida de similaridade famosa em um espaço de embeddings é o produto interno.</a:t>
            </a:r>
          </a:p>
        </p:txBody>
      </p:sp>
      <p:pic>
        <p:nvPicPr>
          <p:cNvPr id="17" name="Imagem 16">
            <a:extLst>
              <a:ext uri="{FF2B5EF4-FFF2-40B4-BE49-F238E27FC236}">
                <a16:creationId xmlns:a16="http://schemas.microsoft.com/office/drawing/2014/main" id="{DD85B5C7-EE3E-B437-D477-7482112AD9EA}"/>
              </a:ext>
            </a:extLst>
          </p:cNvPr>
          <p:cNvPicPr>
            <a:picLocks noChangeAspect="1"/>
          </p:cNvPicPr>
          <p:nvPr/>
        </p:nvPicPr>
        <p:blipFill>
          <a:blip r:embed="rId4"/>
          <a:stretch>
            <a:fillRect/>
          </a:stretch>
        </p:blipFill>
        <p:spPr>
          <a:xfrm>
            <a:off x="197975" y="2066755"/>
            <a:ext cx="3458058" cy="381053"/>
          </a:xfrm>
          <a:prstGeom prst="rect">
            <a:avLst/>
          </a:prstGeom>
        </p:spPr>
      </p:pic>
      <p:sp>
        <p:nvSpPr>
          <p:cNvPr id="18" name="CaixaDeTexto 17">
            <a:extLst>
              <a:ext uri="{FF2B5EF4-FFF2-40B4-BE49-F238E27FC236}">
                <a16:creationId xmlns:a16="http://schemas.microsoft.com/office/drawing/2014/main" id="{81A3FE49-757C-A0C6-5D7F-D1888E0B85A2}"/>
              </a:ext>
            </a:extLst>
          </p:cNvPr>
          <p:cNvSpPr txBox="1"/>
          <p:nvPr/>
        </p:nvSpPr>
        <p:spPr>
          <a:xfrm>
            <a:off x="197975" y="2819681"/>
            <a:ext cx="3583642" cy="523220"/>
          </a:xfrm>
          <a:prstGeom prst="rect">
            <a:avLst/>
          </a:prstGeom>
          <a:noFill/>
        </p:spPr>
        <p:txBody>
          <a:bodyPr wrap="square" rtlCol="0">
            <a:spAutoFit/>
          </a:bodyPr>
          <a:lstStyle/>
          <a:p>
            <a:r>
              <a:rPr lang="pt-BR" sz="1400" dirty="0"/>
              <a:t>Por exemplo, nos filmes anteriores, podemos dizer o quão próximos são aqueles filmes.</a:t>
            </a:r>
          </a:p>
        </p:txBody>
      </p:sp>
      <p:sp>
        <p:nvSpPr>
          <p:cNvPr id="19" name="CaixaDeTexto 18">
            <a:extLst>
              <a:ext uri="{FF2B5EF4-FFF2-40B4-BE49-F238E27FC236}">
                <a16:creationId xmlns:a16="http://schemas.microsoft.com/office/drawing/2014/main" id="{85C735BA-6F28-EF7B-7F48-790BF99D6502}"/>
              </a:ext>
            </a:extLst>
          </p:cNvPr>
          <p:cNvSpPr txBox="1"/>
          <p:nvPr/>
        </p:nvSpPr>
        <p:spPr>
          <a:xfrm>
            <a:off x="5029199" y="1090003"/>
            <a:ext cx="2790265" cy="369332"/>
          </a:xfrm>
          <a:prstGeom prst="rect">
            <a:avLst/>
          </a:prstGeom>
          <a:noFill/>
        </p:spPr>
        <p:txBody>
          <a:bodyPr wrap="square" rtlCol="0">
            <a:spAutoFit/>
          </a:bodyPr>
          <a:lstStyle/>
          <a:p>
            <a:r>
              <a:rPr lang="pt-BR" dirty="0"/>
              <a:t>Distância Cosseno:</a:t>
            </a:r>
          </a:p>
        </p:txBody>
      </p:sp>
      <p:pic>
        <p:nvPicPr>
          <p:cNvPr id="21" name="Imagem 20">
            <a:extLst>
              <a:ext uri="{FF2B5EF4-FFF2-40B4-BE49-F238E27FC236}">
                <a16:creationId xmlns:a16="http://schemas.microsoft.com/office/drawing/2014/main" id="{E690C4A0-43CB-3D86-6B9E-F98CAA656B5E}"/>
              </a:ext>
            </a:extLst>
          </p:cNvPr>
          <p:cNvPicPr>
            <a:picLocks noChangeAspect="1"/>
          </p:cNvPicPr>
          <p:nvPr/>
        </p:nvPicPr>
        <p:blipFill>
          <a:blip r:embed="rId5"/>
          <a:stretch>
            <a:fillRect/>
          </a:stretch>
        </p:blipFill>
        <p:spPr>
          <a:xfrm>
            <a:off x="5029199" y="1459335"/>
            <a:ext cx="3315163" cy="1286054"/>
          </a:xfrm>
          <a:prstGeom prst="rect">
            <a:avLst/>
          </a:prstGeom>
        </p:spPr>
      </p:pic>
      <p:pic>
        <p:nvPicPr>
          <p:cNvPr id="23" name="Imagem 22">
            <a:extLst>
              <a:ext uri="{FF2B5EF4-FFF2-40B4-BE49-F238E27FC236}">
                <a16:creationId xmlns:a16="http://schemas.microsoft.com/office/drawing/2014/main" id="{9EDE8D8F-4E77-FBB3-2DD0-9BB1F594FDB2}"/>
              </a:ext>
            </a:extLst>
          </p:cNvPr>
          <p:cNvPicPr>
            <a:picLocks noChangeAspect="1"/>
          </p:cNvPicPr>
          <p:nvPr/>
        </p:nvPicPr>
        <p:blipFill>
          <a:blip r:embed="rId6"/>
          <a:stretch>
            <a:fillRect/>
          </a:stretch>
        </p:blipFill>
        <p:spPr>
          <a:xfrm>
            <a:off x="4953039" y="2585397"/>
            <a:ext cx="3391323" cy="2440278"/>
          </a:xfrm>
          <a:prstGeom prst="rect">
            <a:avLst/>
          </a:prstGeom>
        </p:spPr>
      </p:pic>
    </p:spTree>
    <p:extLst>
      <p:ext uri="{BB962C8B-B14F-4D97-AF65-F5344CB8AC3E}">
        <p14:creationId xmlns:p14="http://schemas.microsoft.com/office/powerpoint/2010/main" val="27653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98853"/>
            <a:ext cx="5146457" cy="369332"/>
          </a:xfrm>
          <a:prstGeom prst="rect">
            <a:avLst/>
          </a:prstGeom>
          <a:noFill/>
        </p:spPr>
        <p:txBody>
          <a:bodyPr wrap="square" rtlCol="0">
            <a:spAutoFit/>
          </a:bodyPr>
          <a:lstStyle/>
          <a:p>
            <a:r>
              <a:rPr lang="pt-BR" dirty="0"/>
              <a:t>Construindo um vetor de usuários</a:t>
            </a:r>
          </a:p>
        </p:txBody>
      </p:sp>
      <p:sp>
        <p:nvSpPr>
          <p:cNvPr id="2" name="CaixaDeTexto 1">
            <a:extLst>
              <a:ext uri="{FF2B5EF4-FFF2-40B4-BE49-F238E27FC236}">
                <a16:creationId xmlns:a16="http://schemas.microsoft.com/office/drawing/2014/main" id="{0D267D9A-E82F-63F5-912D-B61D2B9D1339}"/>
              </a:ext>
            </a:extLst>
          </p:cNvPr>
          <p:cNvSpPr txBox="1"/>
          <p:nvPr/>
        </p:nvSpPr>
        <p:spPr>
          <a:xfrm>
            <a:off x="336176" y="1129553"/>
            <a:ext cx="4235824" cy="2031325"/>
          </a:xfrm>
          <a:prstGeom prst="rect">
            <a:avLst/>
          </a:prstGeom>
          <a:noFill/>
        </p:spPr>
        <p:txBody>
          <a:bodyPr wrap="square" rtlCol="0">
            <a:spAutoFit/>
          </a:bodyPr>
          <a:lstStyle/>
          <a:p>
            <a:pPr algn="l"/>
            <a:r>
              <a:rPr lang="pt-BR" sz="1400" b="0" i="0" u="none" strike="noStrike" baseline="0" dirty="0"/>
              <a:t>Problema: Considere por enquanto um </a:t>
            </a:r>
            <a:r>
              <a:rPr lang="pt-BR" sz="1400" b="1" i="0" u="none" strike="noStrike" baseline="0" dirty="0"/>
              <a:t>único</a:t>
            </a:r>
            <a:r>
              <a:rPr lang="pt-BR" sz="1400" b="0" i="0" u="none" strike="noStrike" baseline="0" dirty="0"/>
              <a:t> usuário e suponha que temos apenas 7 filmes em nosso banco de dados. Esse usuário assistiu e avaliou 3 filmes da nossa base de dados.</a:t>
            </a:r>
          </a:p>
          <a:p>
            <a:pPr algn="l"/>
            <a:r>
              <a:rPr lang="pt-BR" sz="1400" b="0" i="0" u="none" strike="noStrike" baseline="0" dirty="0"/>
              <a:t>Gostaríamos de descobrir qual dos 4 filmes restantes recomendar para nosso usuário. </a:t>
            </a:r>
          </a:p>
          <a:p>
            <a:pPr marL="285750" indent="-285750" algn="l">
              <a:buFont typeface="Arial" panose="020B0604020202020204" pitchFamily="34" charset="0"/>
              <a:buChar char="•"/>
            </a:pPr>
            <a:r>
              <a:rPr lang="pt-BR" sz="1400" b="0" i="0" u="none" strike="noStrike" baseline="0" dirty="0"/>
              <a:t>Iremos assumir uma escala de avaliação de 1-10.</a:t>
            </a:r>
          </a:p>
          <a:p>
            <a:pPr marL="285750" indent="-285750" algn="l">
              <a:buFont typeface="Arial" panose="020B0604020202020204" pitchFamily="34" charset="0"/>
              <a:buChar char="•"/>
            </a:pPr>
            <a:r>
              <a:rPr lang="pt-BR" sz="1400" b="0" i="0" u="none" strike="noStrike" baseline="0" dirty="0"/>
              <a:t>Onde 1 significa que não gostaram e 10 que eles amaram. </a:t>
            </a:r>
            <a:endParaRPr lang="pt-BR" sz="1400" dirty="0"/>
          </a:p>
        </p:txBody>
      </p:sp>
    </p:spTree>
    <p:extLst>
      <p:ext uri="{BB962C8B-B14F-4D97-AF65-F5344CB8AC3E}">
        <p14:creationId xmlns:p14="http://schemas.microsoft.com/office/powerpoint/2010/main" val="383658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98853"/>
            <a:ext cx="5146457" cy="369332"/>
          </a:xfrm>
          <a:prstGeom prst="rect">
            <a:avLst/>
          </a:prstGeom>
          <a:noFill/>
        </p:spPr>
        <p:txBody>
          <a:bodyPr wrap="square" rtlCol="0">
            <a:spAutoFit/>
          </a:bodyPr>
          <a:lstStyle/>
          <a:p>
            <a:r>
              <a:rPr lang="pt-BR" dirty="0"/>
              <a:t>Construindo um vetor de usuários</a:t>
            </a:r>
          </a:p>
        </p:txBody>
      </p:sp>
      <p:sp>
        <p:nvSpPr>
          <p:cNvPr id="2" name="CaixaDeTexto 1">
            <a:extLst>
              <a:ext uri="{FF2B5EF4-FFF2-40B4-BE49-F238E27FC236}">
                <a16:creationId xmlns:a16="http://schemas.microsoft.com/office/drawing/2014/main" id="{0D267D9A-E82F-63F5-912D-B61D2B9D1339}"/>
              </a:ext>
            </a:extLst>
          </p:cNvPr>
          <p:cNvSpPr txBox="1"/>
          <p:nvPr/>
        </p:nvSpPr>
        <p:spPr>
          <a:xfrm>
            <a:off x="336176" y="1129553"/>
            <a:ext cx="4235824" cy="2031325"/>
          </a:xfrm>
          <a:prstGeom prst="rect">
            <a:avLst/>
          </a:prstGeom>
          <a:noFill/>
        </p:spPr>
        <p:txBody>
          <a:bodyPr wrap="square" rtlCol="0">
            <a:spAutoFit/>
          </a:bodyPr>
          <a:lstStyle/>
          <a:p>
            <a:pPr algn="l"/>
            <a:r>
              <a:rPr lang="pt-BR" sz="1400" b="0" i="0" u="none" strike="noStrike" baseline="0" dirty="0"/>
              <a:t>Problema: Considere por enquanto um </a:t>
            </a:r>
            <a:r>
              <a:rPr lang="pt-BR" sz="1400" b="1" i="0" u="none" strike="noStrike" baseline="0" dirty="0"/>
              <a:t>único</a:t>
            </a:r>
            <a:r>
              <a:rPr lang="pt-BR" sz="1400" b="0" i="0" u="none" strike="noStrike" baseline="0" dirty="0"/>
              <a:t> usuário e suponha que temos apenas 7 filmes em nosso banco de dados. Esse usuário assistiu e avaliou 3 filmes da nossa base de dados.</a:t>
            </a:r>
          </a:p>
          <a:p>
            <a:pPr algn="l"/>
            <a:r>
              <a:rPr lang="pt-BR" sz="1400" b="0" i="0" u="none" strike="noStrike" baseline="0" dirty="0"/>
              <a:t>Gostaríamos de descobrir qual dos 4 filmes restantes recomendar para nosso usuário. </a:t>
            </a:r>
          </a:p>
          <a:p>
            <a:pPr marL="285750" indent="-285750" algn="l">
              <a:buFont typeface="Arial" panose="020B0604020202020204" pitchFamily="34" charset="0"/>
              <a:buChar char="•"/>
            </a:pPr>
            <a:r>
              <a:rPr lang="pt-BR" sz="1400" b="0" i="0" u="none" strike="noStrike" baseline="0" dirty="0"/>
              <a:t>Iremos assumir uma escala de avaliação de 1-10.</a:t>
            </a:r>
          </a:p>
          <a:p>
            <a:pPr marL="285750" indent="-285750" algn="l">
              <a:buFont typeface="Arial" panose="020B0604020202020204" pitchFamily="34" charset="0"/>
              <a:buChar char="•"/>
            </a:pPr>
            <a:r>
              <a:rPr lang="pt-BR" sz="1400" b="0" i="0" u="none" strike="noStrike" baseline="0" dirty="0"/>
              <a:t>Onde 1 significa que não gostaram e 10 que eles amaram. </a:t>
            </a:r>
            <a:endParaRPr lang="pt-BR" sz="1400" dirty="0"/>
          </a:p>
        </p:txBody>
      </p:sp>
      <p:pic>
        <p:nvPicPr>
          <p:cNvPr id="4" name="Imagem 3">
            <a:extLst>
              <a:ext uri="{FF2B5EF4-FFF2-40B4-BE49-F238E27FC236}">
                <a16:creationId xmlns:a16="http://schemas.microsoft.com/office/drawing/2014/main" id="{4C8628F9-92A5-C7BB-E1B1-0843851F53DC}"/>
              </a:ext>
            </a:extLst>
          </p:cNvPr>
          <p:cNvPicPr>
            <a:picLocks noChangeAspect="1"/>
          </p:cNvPicPr>
          <p:nvPr/>
        </p:nvPicPr>
        <p:blipFill>
          <a:blip r:embed="rId4"/>
          <a:stretch>
            <a:fillRect/>
          </a:stretch>
        </p:blipFill>
        <p:spPr>
          <a:xfrm>
            <a:off x="4582085" y="968185"/>
            <a:ext cx="4342001" cy="2366686"/>
          </a:xfrm>
          <a:prstGeom prst="rect">
            <a:avLst/>
          </a:prstGeom>
        </p:spPr>
      </p:pic>
    </p:spTree>
    <p:extLst>
      <p:ext uri="{BB962C8B-B14F-4D97-AF65-F5344CB8AC3E}">
        <p14:creationId xmlns:p14="http://schemas.microsoft.com/office/powerpoint/2010/main" val="3788874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98853"/>
            <a:ext cx="5146457" cy="369332"/>
          </a:xfrm>
          <a:prstGeom prst="rect">
            <a:avLst/>
          </a:prstGeom>
          <a:noFill/>
        </p:spPr>
        <p:txBody>
          <a:bodyPr wrap="square" rtlCol="0">
            <a:spAutoFit/>
          </a:bodyPr>
          <a:lstStyle/>
          <a:p>
            <a:r>
              <a:rPr lang="pt-BR" dirty="0"/>
              <a:t>Construindo um vetor de usuários</a:t>
            </a:r>
          </a:p>
        </p:txBody>
      </p:sp>
      <p:pic>
        <p:nvPicPr>
          <p:cNvPr id="5" name="Imagem 4">
            <a:extLst>
              <a:ext uri="{FF2B5EF4-FFF2-40B4-BE49-F238E27FC236}">
                <a16:creationId xmlns:a16="http://schemas.microsoft.com/office/drawing/2014/main" id="{B764BEC1-D459-86FE-DD81-F2A6F6EBCDDE}"/>
              </a:ext>
            </a:extLst>
          </p:cNvPr>
          <p:cNvPicPr>
            <a:picLocks noChangeAspect="1"/>
          </p:cNvPicPr>
          <p:nvPr/>
        </p:nvPicPr>
        <p:blipFill>
          <a:blip r:embed="rId4"/>
          <a:stretch>
            <a:fillRect/>
          </a:stretch>
        </p:blipFill>
        <p:spPr>
          <a:xfrm>
            <a:off x="197975" y="964823"/>
            <a:ext cx="4649892" cy="2584147"/>
          </a:xfrm>
          <a:prstGeom prst="rect">
            <a:avLst/>
          </a:prstGeom>
        </p:spPr>
      </p:pic>
      <p:sp>
        <p:nvSpPr>
          <p:cNvPr id="6" name="CaixaDeTexto 5">
            <a:extLst>
              <a:ext uri="{FF2B5EF4-FFF2-40B4-BE49-F238E27FC236}">
                <a16:creationId xmlns:a16="http://schemas.microsoft.com/office/drawing/2014/main" id="{5E92A913-ACC1-102F-9383-FFA8B15848FB}"/>
              </a:ext>
            </a:extLst>
          </p:cNvPr>
          <p:cNvSpPr txBox="1"/>
          <p:nvPr/>
        </p:nvSpPr>
        <p:spPr>
          <a:xfrm>
            <a:off x="5257800" y="1223683"/>
            <a:ext cx="2991971" cy="2462213"/>
          </a:xfrm>
          <a:prstGeom prst="rect">
            <a:avLst/>
          </a:prstGeom>
          <a:noFill/>
        </p:spPr>
        <p:txBody>
          <a:bodyPr wrap="square" rtlCol="0">
            <a:spAutoFit/>
          </a:bodyPr>
          <a:lstStyle/>
          <a:p>
            <a:pPr marL="285750" indent="-285750" algn="l">
              <a:buFont typeface="Arial" panose="020B0604020202020204" pitchFamily="34" charset="0"/>
              <a:buChar char="•"/>
            </a:pPr>
            <a:r>
              <a:rPr lang="pt-BR" sz="1400" b="0" i="0" u="none" strike="noStrike" baseline="0" dirty="0"/>
              <a:t>Primeiro, multiplique o vetor coluna com as avaliações do usuário pela matriz de features dos filmes.</a:t>
            </a:r>
          </a:p>
          <a:p>
            <a:pPr marL="285750" indent="-285750" algn="l">
              <a:buFont typeface="Arial" panose="020B0604020202020204" pitchFamily="34" charset="0"/>
              <a:buChar char="•"/>
            </a:pPr>
            <a:r>
              <a:rPr lang="pt-BR" sz="1400" b="0" i="0" u="none" strike="noStrike" baseline="0" dirty="0"/>
              <a:t>Então somando através das features, nos dará um vetor 5-dimensional no nosso espaço embedding.</a:t>
            </a:r>
          </a:p>
          <a:p>
            <a:pPr marL="285750" indent="-285750" algn="l">
              <a:buFont typeface="Arial" panose="020B0604020202020204" pitchFamily="34" charset="0"/>
              <a:buChar char="•"/>
            </a:pPr>
            <a:r>
              <a:rPr lang="pt-BR" sz="1400" b="0" i="0" u="none" strike="noStrike" baseline="0" dirty="0"/>
              <a:t>O vetor usuário-</a:t>
            </a:r>
            <a:r>
              <a:rPr lang="pt-BR" sz="1400" b="0" i="0" u="none" strike="noStrike" baseline="0" dirty="0" err="1"/>
              <a:t>feature</a:t>
            </a:r>
            <a:r>
              <a:rPr lang="pt-BR" sz="1400" b="0" i="0" u="none" strike="noStrike" baseline="0" dirty="0"/>
              <a:t> é a normalização do vetor resultante da soma.</a:t>
            </a:r>
            <a:endParaRPr lang="pt-BR" sz="1400" dirty="0"/>
          </a:p>
        </p:txBody>
      </p:sp>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72FCE790-EE3B-B95B-F40F-8D6A62A3C03C}"/>
                  </a:ext>
                </a:extLst>
              </p14:cNvPr>
              <p14:cNvContentPartPr/>
              <p14:nvPr/>
            </p14:nvContentPartPr>
            <p14:xfrm>
              <a:off x="333360" y="866880"/>
              <a:ext cx="4348440" cy="1305360"/>
            </p14:xfrm>
          </p:contentPart>
        </mc:Choice>
        <mc:Fallback xmlns="">
          <p:pic>
            <p:nvPicPr>
              <p:cNvPr id="2" name="Tinta 1">
                <a:extLst>
                  <a:ext uri="{FF2B5EF4-FFF2-40B4-BE49-F238E27FC236}">
                    <a16:creationId xmlns:a16="http://schemas.microsoft.com/office/drawing/2014/main" id="{72FCE790-EE3B-B95B-F40F-8D6A62A3C03C}"/>
                  </a:ext>
                </a:extLst>
              </p:cNvPr>
              <p:cNvPicPr/>
              <p:nvPr/>
            </p:nvPicPr>
            <p:blipFill>
              <a:blip r:embed="rId6"/>
              <a:stretch>
                <a:fillRect/>
              </a:stretch>
            </p:blipFill>
            <p:spPr>
              <a:xfrm>
                <a:off x="324000" y="857520"/>
                <a:ext cx="4367160" cy="1324080"/>
              </a:xfrm>
              <a:prstGeom prst="rect">
                <a:avLst/>
              </a:prstGeom>
            </p:spPr>
          </p:pic>
        </mc:Fallback>
      </mc:AlternateContent>
    </p:spTree>
    <p:extLst>
      <p:ext uri="{BB962C8B-B14F-4D97-AF65-F5344CB8AC3E}">
        <p14:creationId xmlns:p14="http://schemas.microsoft.com/office/powerpoint/2010/main" val="3113599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98853"/>
            <a:ext cx="5146457" cy="369332"/>
          </a:xfrm>
          <a:prstGeom prst="rect">
            <a:avLst/>
          </a:prstGeom>
          <a:noFill/>
        </p:spPr>
        <p:txBody>
          <a:bodyPr wrap="square" rtlCol="0">
            <a:spAutoFit/>
          </a:bodyPr>
          <a:lstStyle/>
          <a:p>
            <a:r>
              <a:rPr lang="pt-BR" dirty="0"/>
              <a:t>Fazendo Recomendações</a:t>
            </a:r>
          </a:p>
        </p:txBody>
      </p:sp>
      <p:sp>
        <p:nvSpPr>
          <p:cNvPr id="6" name="CaixaDeTexto 5">
            <a:extLst>
              <a:ext uri="{FF2B5EF4-FFF2-40B4-BE49-F238E27FC236}">
                <a16:creationId xmlns:a16="http://schemas.microsoft.com/office/drawing/2014/main" id="{5E92A913-ACC1-102F-9383-FFA8B15848FB}"/>
              </a:ext>
            </a:extLst>
          </p:cNvPr>
          <p:cNvSpPr txBox="1"/>
          <p:nvPr/>
        </p:nvSpPr>
        <p:spPr>
          <a:xfrm>
            <a:off x="197975" y="1237917"/>
            <a:ext cx="3399113" cy="1169551"/>
          </a:xfrm>
          <a:prstGeom prst="rect">
            <a:avLst/>
          </a:prstGeom>
          <a:noFill/>
        </p:spPr>
        <p:txBody>
          <a:bodyPr wrap="square" rtlCol="0">
            <a:spAutoFit/>
          </a:bodyPr>
          <a:lstStyle/>
          <a:p>
            <a:pPr algn="just"/>
            <a:r>
              <a:rPr lang="pt-BR" sz="1400" b="0" i="0" u="none" strike="noStrike" baseline="0" dirty="0"/>
              <a:t>Agora, podemos fazer as melhores recomendações para nosso usuário com base em seu vetor usuário-</a:t>
            </a:r>
            <a:r>
              <a:rPr lang="pt-BR" sz="1400" b="0" i="0" u="none" strike="noStrike" baseline="0" dirty="0" err="1"/>
              <a:t>feature</a:t>
            </a:r>
            <a:r>
              <a:rPr lang="pt-BR" sz="1400" b="0" i="0" u="none" strike="noStrike" baseline="0" dirty="0"/>
              <a:t> e as features dos filmes não vistos e não classificados em nosso banco de dados. </a:t>
            </a:r>
            <a:endParaRPr lang="pt-BR" sz="1400" dirty="0"/>
          </a:p>
        </p:txBody>
      </p:sp>
      <p:pic>
        <p:nvPicPr>
          <p:cNvPr id="3" name="Imagem 2">
            <a:extLst>
              <a:ext uri="{FF2B5EF4-FFF2-40B4-BE49-F238E27FC236}">
                <a16:creationId xmlns:a16="http://schemas.microsoft.com/office/drawing/2014/main" id="{40080207-F149-70A7-B99B-00771D8FC136}"/>
              </a:ext>
            </a:extLst>
          </p:cNvPr>
          <p:cNvPicPr>
            <a:picLocks noChangeAspect="1"/>
          </p:cNvPicPr>
          <p:nvPr/>
        </p:nvPicPr>
        <p:blipFill>
          <a:blip r:embed="rId4"/>
          <a:stretch>
            <a:fillRect/>
          </a:stretch>
        </p:blipFill>
        <p:spPr>
          <a:xfrm>
            <a:off x="3684494" y="968185"/>
            <a:ext cx="5350833" cy="2979441"/>
          </a:xfrm>
          <a:prstGeom prst="rect">
            <a:avLst/>
          </a:prstGeom>
        </p:spPr>
      </p:pic>
      <p:pic>
        <p:nvPicPr>
          <p:cNvPr id="10" name="Imagem 9">
            <a:extLst>
              <a:ext uri="{FF2B5EF4-FFF2-40B4-BE49-F238E27FC236}">
                <a16:creationId xmlns:a16="http://schemas.microsoft.com/office/drawing/2014/main" id="{A670C46E-470C-B1D4-8610-8FFB0B5F6019}"/>
              </a:ext>
            </a:extLst>
          </p:cNvPr>
          <p:cNvPicPr>
            <a:picLocks noChangeAspect="1"/>
          </p:cNvPicPr>
          <p:nvPr/>
        </p:nvPicPr>
        <p:blipFill>
          <a:blip r:embed="rId5"/>
          <a:stretch>
            <a:fillRect/>
          </a:stretch>
        </p:blipFill>
        <p:spPr>
          <a:xfrm>
            <a:off x="3776891" y="2684253"/>
            <a:ext cx="532776" cy="118849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Tinta 1">
                <a:extLst>
                  <a:ext uri="{FF2B5EF4-FFF2-40B4-BE49-F238E27FC236}">
                    <a16:creationId xmlns:a16="http://schemas.microsoft.com/office/drawing/2014/main" id="{C959ADA9-A3FF-84D3-F548-B64D2A00C6D1}"/>
                  </a:ext>
                </a:extLst>
              </p14:cNvPr>
              <p14:cNvContentPartPr/>
              <p14:nvPr/>
            </p14:nvContentPartPr>
            <p14:xfrm>
              <a:off x="2700360" y="314280"/>
              <a:ext cx="5091480" cy="2653200"/>
            </p14:xfrm>
          </p:contentPart>
        </mc:Choice>
        <mc:Fallback xmlns="">
          <p:pic>
            <p:nvPicPr>
              <p:cNvPr id="2" name="Tinta 1">
                <a:extLst>
                  <a:ext uri="{FF2B5EF4-FFF2-40B4-BE49-F238E27FC236}">
                    <a16:creationId xmlns:a16="http://schemas.microsoft.com/office/drawing/2014/main" id="{C959ADA9-A3FF-84D3-F548-B64D2A00C6D1}"/>
                  </a:ext>
                </a:extLst>
              </p:cNvPr>
              <p:cNvPicPr/>
              <p:nvPr/>
            </p:nvPicPr>
            <p:blipFill>
              <a:blip r:embed="rId7"/>
              <a:stretch>
                <a:fillRect/>
              </a:stretch>
            </p:blipFill>
            <p:spPr>
              <a:xfrm>
                <a:off x="2691000" y="304920"/>
                <a:ext cx="5110200" cy="2671920"/>
              </a:xfrm>
              <a:prstGeom prst="rect">
                <a:avLst/>
              </a:prstGeom>
            </p:spPr>
          </p:pic>
        </mc:Fallback>
      </mc:AlternateContent>
    </p:spTree>
    <p:extLst>
      <p:ext uri="{BB962C8B-B14F-4D97-AF65-F5344CB8AC3E}">
        <p14:creationId xmlns:p14="http://schemas.microsoft.com/office/powerpoint/2010/main" val="2499869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117825"/>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Medidas de Similaridade</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7975" y="598853"/>
            <a:ext cx="5146457" cy="369332"/>
          </a:xfrm>
          <a:prstGeom prst="rect">
            <a:avLst/>
          </a:prstGeom>
          <a:noFill/>
        </p:spPr>
        <p:txBody>
          <a:bodyPr wrap="square" rtlCol="0">
            <a:spAutoFit/>
          </a:bodyPr>
          <a:lstStyle/>
          <a:p>
            <a:r>
              <a:rPr lang="pt-BR" dirty="0"/>
              <a:t>Fazendo Recomendações</a:t>
            </a:r>
          </a:p>
        </p:txBody>
      </p:sp>
      <p:sp>
        <p:nvSpPr>
          <p:cNvPr id="6" name="CaixaDeTexto 5">
            <a:extLst>
              <a:ext uri="{FF2B5EF4-FFF2-40B4-BE49-F238E27FC236}">
                <a16:creationId xmlns:a16="http://schemas.microsoft.com/office/drawing/2014/main" id="{5E92A913-ACC1-102F-9383-FFA8B15848FB}"/>
              </a:ext>
            </a:extLst>
          </p:cNvPr>
          <p:cNvSpPr txBox="1"/>
          <p:nvPr/>
        </p:nvSpPr>
        <p:spPr>
          <a:xfrm>
            <a:off x="197975" y="1237917"/>
            <a:ext cx="3399113" cy="1169551"/>
          </a:xfrm>
          <a:prstGeom prst="rect">
            <a:avLst/>
          </a:prstGeom>
          <a:noFill/>
        </p:spPr>
        <p:txBody>
          <a:bodyPr wrap="square" rtlCol="0">
            <a:spAutoFit/>
          </a:bodyPr>
          <a:lstStyle/>
          <a:p>
            <a:pPr algn="just"/>
            <a:r>
              <a:rPr lang="pt-BR" sz="1400" b="0" i="0" u="none" strike="noStrike" baseline="0" dirty="0"/>
              <a:t>Agora, podemos fazer as melhores recomendações para nosso usuário com base em seu vetor usuário-</a:t>
            </a:r>
            <a:r>
              <a:rPr lang="pt-BR" sz="1400" b="0" i="0" u="none" strike="noStrike" baseline="0" dirty="0" err="1"/>
              <a:t>feature</a:t>
            </a:r>
            <a:r>
              <a:rPr lang="pt-BR" sz="1400" b="0" i="0" u="none" strike="noStrike" baseline="0" dirty="0"/>
              <a:t> e as features dos filmes não vistos e não classificados em nosso banco de dados. </a:t>
            </a:r>
            <a:endParaRPr lang="pt-BR" sz="1400" dirty="0"/>
          </a:p>
        </p:txBody>
      </p:sp>
      <p:sp>
        <p:nvSpPr>
          <p:cNvPr id="4" name="CaixaDeTexto 3">
            <a:extLst>
              <a:ext uri="{FF2B5EF4-FFF2-40B4-BE49-F238E27FC236}">
                <a16:creationId xmlns:a16="http://schemas.microsoft.com/office/drawing/2014/main" id="{AC6F46A9-ECAA-FDF5-131B-15C27E245596}"/>
              </a:ext>
            </a:extLst>
          </p:cNvPr>
          <p:cNvSpPr txBox="1"/>
          <p:nvPr/>
        </p:nvSpPr>
        <p:spPr>
          <a:xfrm>
            <a:off x="3748737" y="4059359"/>
            <a:ext cx="5197288" cy="738664"/>
          </a:xfrm>
          <a:prstGeom prst="rect">
            <a:avLst/>
          </a:prstGeom>
          <a:noFill/>
        </p:spPr>
        <p:txBody>
          <a:bodyPr wrap="square" rtlCol="0">
            <a:spAutoFit/>
          </a:bodyPr>
          <a:lstStyle/>
          <a:p>
            <a:pPr algn="l"/>
            <a:r>
              <a:rPr lang="pt-BR" sz="1400" b="0" i="0" u="none" strike="noStrike" baseline="0" dirty="0"/>
              <a:t>Como Star Wars tem a maior medida de similaridade, essa será nossa principal recomendação, seguido pelos Incríveis e, em seguida, O Cavaleiro das Trevas e, por último, Memento.</a:t>
            </a:r>
            <a:endParaRPr lang="pt-BR" sz="1400" dirty="0"/>
          </a:p>
        </p:txBody>
      </p:sp>
      <p:pic>
        <p:nvPicPr>
          <p:cNvPr id="8" name="Imagem 7">
            <a:extLst>
              <a:ext uri="{FF2B5EF4-FFF2-40B4-BE49-F238E27FC236}">
                <a16:creationId xmlns:a16="http://schemas.microsoft.com/office/drawing/2014/main" id="{092C0866-68B6-D9E4-DB17-AFBA91030FF5}"/>
              </a:ext>
            </a:extLst>
          </p:cNvPr>
          <p:cNvPicPr>
            <a:picLocks noChangeAspect="1"/>
          </p:cNvPicPr>
          <p:nvPr/>
        </p:nvPicPr>
        <p:blipFill>
          <a:blip r:embed="rId4"/>
          <a:stretch>
            <a:fillRect/>
          </a:stretch>
        </p:blipFill>
        <p:spPr>
          <a:xfrm>
            <a:off x="3799567" y="977179"/>
            <a:ext cx="5146458" cy="286057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4C936E2D-0BD4-0A4B-C962-51579A50350F}"/>
                  </a:ext>
                </a:extLst>
              </p14:cNvPr>
              <p14:cNvContentPartPr/>
              <p14:nvPr/>
            </p14:nvContentPartPr>
            <p14:xfrm>
              <a:off x="4014720" y="857160"/>
              <a:ext cx="495720" cy="424440"/>
            </p14:xfrm>
          </p:contentPart>
        </mc:Choice>
        <mc:Fallback xmlns="">
          <p:pic>
            <p:nvPicPr>
              <p:cNvPr id="2" name="Tinta 1">
                <a:extLst>
                  <a:ext uri="{FF2B5EF4-FFF2-40B4-BE49-F238E27FC236}">
                    <a16:creationId xmlns:a16="http://schemas.microsoft.com/office/drawing/2014/main" id="{4C936E2D-0BD4-0A4B-C962-51579A50350F}"/>
                  </a:ext>
                </a:extLst>
              </p:cNvPr>
              <p:cNvPicPr/>
              <p:nvPr/>
            </p:nvPicPr>
            <p:blipFill>
              <a:blip r:embed="rId6"/>
              <a:stretch>
                <a:fillRect/>
              </a:stretch>
            </p:blipFill>
            <p:spPr>
              <a:xfrm>
                <a:off x="4005360" y="847800"/>
                <a:ext cx="514440" cy="443160"/>
              </a:xfrm>
              <a:prstGeom prst="rect">
                <a:avLst/>
              </a:prstGeom>
            </p:spPr>
          </p:pic>
        </mc:Fallback>
      </mc:AlternateContent>
    </p:spTree>
    <p:extLst>
      <p:ext uri="{BB962C8B-B14F-4D97-AF65-F5344CB8AC3E}">
        <p14:creationId xmlns:p14="http://schemas.microsoft.com/office/powerpoint/2010/main" val="90162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lvl="0" algn="l" rtl="0">
              <a:lnSpc>
                <a:spcPct val="100000"/>
              </a:lnSpc>
              <a:spcBef>
                <a:spcPts val="0"/>
              </a:spcBef>
              <a:spcAft>
                <a:spcPts val="0"/>
              </a:spcAft>
              <a:buSzPts val="4800"/>
            </a:pPr>
            <a:r>
              <a:rPr lang="pt-BR" sz="3100" dirty="0">
                <a:solidFill>
                  <a:srgbClr val="3333FF"/>
                </a:solidFill>
                <a:latin typeface="Calibri" panose="020F0502020204030204" pitchFamily="34" charset="0"/>
                <a:ea typeface="Calibri" panose="020F0502020204030204" pitchFamily="34" charset="0"/>
                <a:cs typeface="Calibri" panose="020F0502020204030204" pitchFamily="34" charset="0"/>
                <a:sym typeface="Source Sans Pro"/>
              </a:rPr>
              <a:t>Conteúdo </a:t>
            </a:r>
            <a:br>
              <a:rPr lang="pt-BR" dirty="0">
                <a:solidFill>
                  <a:srgbClr val="3333FF"/>
                </a:solidFill>
                <a:latin typeface="Source Sans Pro"/>
                <a:ea typeface="Source Sans Pro"/>
                <a:cs typeface="Source Sans Pro"/>
                <a:sym typeface="Source Sans Pro"/>
              </a:rPr>
            </a:br>
            <a:br>
              <a:rPr lang="pt-BR" dirty="0">
                <a:solidFill>
                  <a:srgbClr val="3333FF"/>
                </a:solidFill>
                <a:latin typeface="Source Sans Pro"/>
                <a:ea typeface="Source Sans Pro"/>
                <a:cs typeface="Source Sans Pro"/>
                <a:sym typeface="Source Sans Pro"/>
              </a:rPr>
            </a:br>
            <a:endParaRPr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graphicFrame>
        <p:nvGraphicFramePr>
          <p:cNvPr id="4" name="Diagrama 3">
            <a:extLst>
              <a:ext uri="{FF2B5EF4-FFF2-40B4-BE49-F238E27FC236}">
                <a16:creationId xmlns:a16="http://schemas.microsoft.com/office/drawing/2014/main" id="{85C9637C-76A1-1EFB-2003-60FB92FD237F}"/>
              </a:ext>
            </a:extLst>
          </p:cNvPr>
          <p:cNvGraphicFramePr/>
          <p:nvPr>
            <p:extLst>
              <p:ext uri="{D42A27DB-BD31-4B8C-83A1-F6EECF244321}">
                <p14:modId xmlns:p14="http://schemas.microsoft.com/office/powerpoint/2010/main" val="2057591814"/>
              </p:ext>
            </p:extLst>
          </p:nvPr>
        </p:nvGraphicFramePr>
        <p:xfrm>
          <a:off x="1565462" y="887506"/>
          <a:ext cx="6013076" cy="3682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3323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49153"/>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TF-IDF</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1251" y="561698"/>
            <a:ext cx="5146457" cy="369332"/>
          </a:xfrm>
          <a:prstGeom prst="rect">
            <a:avLst/>
          </a:prstGeom>
          <a:noFill/>
        </p:spPr>
        <p:txBody>
          <a:bodyPr wrap="square" rtlCol="0">
            <a:spAutoFit/>
          </a:bodyPr>
          <a:lstStyle/>
          <a:p>
            <a:r>
              <a:rPr lang="pt-BR" dirty="0" err="1"/>
              <a:t>Term</a:t>
            </a:r>
            <a:r>
              <a:rPr lang="pt-BR" dirty="0"/>
              <a:t> Frequency </a:t>
            </a:r>
            <a:r>
              <a:rPr lang="pt-BR" dirty="0" err="1"/>
              <a:t>Inverse</a:t>
            </a:r>
            <a:r>
              <a:rPr lang="pt-BR" dirty="0"/>
              <a:t> </a:t>
            </a:r>
            <a:r>
              <a:rPr lang="pt-BR" dirty="0" err="1"/>
              <a:t>Document</a:t>
            </a:r>
            <a:r>
              <a:rPr lang="pt-BR" dirty="0"/>
              <a:t> Frequency</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738664"/>
          </a:xfrm>
          <a:prstGeom prst="rect">
            <a:avLst/>
          </a:prstGeom>
          <a:noFill/>
        </p:spPr>
        <p:txBody>
          <a:bodyPr wrap="square" rtlCol="0">
            <a:spAutoFit/>
          </a:bodyPr>
          <a:lstStyle/>
          <a:p>
            <a:r>
              <a:rPr lang="pt-BR" sz="1400" b="0" i="0" dirty="0">
                <a:solidFill>
                  <a:srgbClr val="202122"/>
                </a:solidFill>
                <a:effectLst/>
              </a:rPr>
              <a:t>É uma medida estatística que tem o intuito de indicar a importância de uma palavra de um documento em relação a uma coleção de documentos</a:t>
            </a:r>
            <a:endParaRPr lang="pt-BR" sz="1400" dirty="0"/>
          </a:p>
        </p:txBody>
      </p:sp>
    </p:spTree>
    <p:extLst>
      <p:ext uri="{BB962C8B-B14F-4D97-AF65-F5344CB8AC3E}">
        <p14:creationId xmlns:p14="http://schemas.microsoft.com/office/powerpoint/2010/main" val="578313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49153"/>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TF-IDF</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1251" y="561698"/>
            <a:ext cx="5146457" cy="369332"/>
          </a:xfrm>
          <a:prstGeom prst="rect">
            <a:avLst/>
          </a:prstGeom>
          <a:noFill/>
        </p:spPr>
        <p:txBody>
          <a:bodyPr wrap="square" rtlCol="0">
            <a:spAutoFit/>
          </a:bodyPr>
          <a:lstStyle/>
          <a:p>
            <a:r>
              <a:rPr lang="pt-BR" dirty="0" err="1"/>
              <a:t>Term</a:t>
            </a:r>
            <a:r>
              <a:rPr lang="pt-BR" dirty="0"/>
              <a:t> Frequency </a:t>
            </a:r>
            <a:r>
              <a:rPr lang="pt-BR" dirty="0" err="1"/>
              <a:t>Inverse</a:t>
            </a:r>
            <a:r>
              <a:rPr lang="pt-BR" dirty="0"/>
              <a:t> </a:t>
            </a:r>
            <a:r>
              <a:rPr lang="pt-BR" dirty="0" err="1"/>
              <a:t>Document</a:t>
            </a:r>
            <a:r>
              <a:rPr lang="pt-BR" dirty="0"/>
              <a:t> Frequency</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738664"/>
          </a:xfrm>
          <a:prstGeom prst="rect">
            <a:avLst/>
          </a:prstGeom>
          <a:noFill/>
        </p:spPr>
        <p:txBody>
          <a:bodyPr wrap="square" rtlCol="0">
            <a:spAutoFit/>
          </a:bodyPr>
          <a:lstStyle/>
          <a:p>
            <a:r>
              <a:rPr lang="pt-BR" sz="1400" b="0" i="0" dirty="0">
                <a:solidFill>
                  <a:srgbClr val="202122"/>
                </a:solidFill>
                <a:effectLst/>
              </a:rPr>
              <a:t>É uma medida estatística que tem o intuito de indicar a importância de uma palavra de um documento em relação a uma coleção de documentos</a:t>
            </a:r>
            <a:endParaRPr lang="pt-BR" sz="1400" dirty="0"/>
          </a:p>
        </p:txBody>
      </p:sp>
      <p:pic>
        <p:nvPicPr>
          <p:cNvPr id="3" name="Imagem 2">
            <a:extLst>
              <a:ext uri="{FF2B5EF4-FFF2-40B4-BE49-F238E27FC236}">
                <a16:creationId xmlns:a16="http://schemas.microsoft.com/office/drawing/2014/main" id="{F2D27F59-33DF-1326-F33E-6CDB1BC7455D}"/>
              </a:ext>
            </a:extLst>
          </p:cNvPr>
          <p:cNvPicPr>
            <a:picLocks noChangeAspect="1"/>
          </p:cNvPicPr>
          <p:nvPr/>
        </p:nvPicPr>
        <p:blipFill>
          <a:blip r:embed="rId4"/>
          <a:stretch>
            <a:fillRect/>
          </a:stretch>
        </p:blipFill>
        <p:spPr>
          <a:xfrm>
            <a:off x="543444" y="1964251"/>
            <a:ext cx="3793656" cy="988217"/>
          </a:xfrm>
          <a:prstGeom prst="rect">
            <a:avLst/>
          </a:prstGeom>
        </p:spPr>
      </p:pic>
      <p:sp>
        <p:nvSpPr>
          <p:cNvPr id="4" name="CaixaDeTexto 3">
            <a:extLst>
              <a:ext uri="{FF2B5EF4-FFF2-40B4-BE49-F238E27FC236}">
                <a16:creationId xmlns:a16="http://schemas.microsoft.com/office/drawing/2014/main" id="{3193C4CD-AE13-E50C-4D50-4BA5355C526E}"/>
              </a:ext>
            </a:extLst>
          </p:cNvPr>
          <p:cNvSpPr txBox="1"/>
          <p:nvPr/>
        </p:nvSpPr>
        <p:spPr>
          <a:xfrm>
            <a:off x="197975" y="3012141"/>
            <a:ext cx="4374025"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Divide o número de vezes que uma palavra ocorre em um documento, pela proporção de todos os documentos em que uma palavra ocorre.</a:t>
            </a:r>
          </a:p>
          <a:p>
            <a:pPr marL="285750" indent="-285750">
              <a:buFont typeface="Arial" panose="020B0604020202020204" pitchFamily="34" charset="0"/>
              <a:buChar char="•"/>
            </a:pPr>
            <a:r>
              <a:rPr lang="pt-BR" sz="1400" dirty="0"/>
              <a:t>Isso reduz o valor das palavras comuns enquanto aumento o peso das palavras que não ocorrem em muitos documentos.</a:t>
            </a:r>
          </a:p>
        </p:txBody>
      </p:sp>
    </p:spTree>
    <p:extLst>
      <p:ext uri="{BB962C8B-B14F-4D97-AF65-F5344CB8AC3E}">
        <p14:creationId xmlns:p14="http://schemas.microsoft.com/office/powerpoint/2010/main" val="752273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49153"/>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TF-IDF</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1251" y="561698"/>
            <a:ext cx="5146457" cy="369332"/>
          </a:xfrm>
          <a:prstGeom prst="rect">
            <a:avLst/>
          </a:prstGeom>
          <a:noFill/>
        </p:spPr>
        <p:txBody>
          <a:bodyPr wrap="square" rtlCol="0">
            <a:spAutoFit/>
          </a:bodyPr>
          <a:lstStyle/>
          <a:p>
            <a:r>
              <a:rPr lang="pt-BR" dirty="0" err="1"/>
              <a:t>Term</a:t>
            </a:r>
            <a:r>
              <a:rPr lang="pt-BR" dirty="0"/>
              <a:t> Frequency </a:t>
            </a:r>
            <a:r>
              <a:rPr lang="pt-BR" dirty="0" err="1"/>
              <a:t>Inverse</a:t>
            </a:r>
            <a:r>
              <a:rPr lang="pt-BR" dirty="0"/>
              <a:t> </a:t>
            </a:r>
            <a:r>
              <a:rPr lang="pt-BR" dirty="0" err="1"/>
              <a:t>Document</a:t>
            </a:r>
            <a:r>
              <a:rPr lang="pt-BR" dirty="0"/>
              <a:t> Frequency</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738664"/>
          </a:xfrm>
          <a:prstGeom prst="rect">
            <a:avLst/>
          </a:prstGeom>
          <a:noFill/>
        </p:spPr>
        <p:txBody>
          <a:bodyPr wrap="square" rtlCol="0">
            <a:spAutoFit/>
          </a:bodyPr>
          <a:lstStyle/>
          <a:p>
            <a:r>
              <a:rPr lang="pt-BR" sz="1400" b="0" i="0" dirty="0">
                <a:solidFill>
                  <a:srgbClr val="202122"/>
                </a:solidFill>
                <a:effectLst/>
              </a:rPr>
              <a:t>É uma medida estatística que tem o intuito de indicar a importância de uma palavra de um documento em relação a uma coleção de documentos</a:t>
            </a:r>
            <a:endParaRPr lang="pt-BR" sz="1400" dirty="0"/>
          </a:p>
        </p:txBody>
      </p:sp>
      <p:pic>
        <p:nvPicPr>
          <p:cNvPr id="3" name="Imagem 2">
            <a:extLst>
              <a:ext uri="{FF2B5EF4-FFF2-40B4-BE49-F238E27FC236}">
                <a16:creationId xmlns:a16="http://schemas.microsoft.com/office/drawing/2014/main" id="{F2D27F59-33DF-1326-F33E-6CDB1BC7455D}"/>
              </a:ext>
            </a:extLst>
          </p:cNvPr>
          <p:cNvPicPr>
            <a:picLocks noChangeAspect="1"/>
          </p:cNvPicPr>
          <p:nvPr/>
        </p:nvPicPr>
        <p:blipFill>
          <a:blip r:embed="rId4"/>
          <a:stretch>
            <a:fillRect/>
          </a:stretch>
        </p:blipFill>
        <p:spPr>
          <a:xfrm>
            <a:off x="543444" y="1964251"/>
            <a:ext cx="3793656" cy="988217"/>
          </a:xfrm>
          <a:prstGeom prst="rect">
            <a:avLst/>
          </a:prstGeom>
        </p:spPr>
      </p:pic>
      <p:sp>
        <p:nvSpPr>
          <p:cNvPr id="4" name="CaixaDeTexto 3">
            <a:extLst>
              <a:ext uri="{FF2B5EF4-FFF2-40B4-BE49-F238E27FC236}">
                <a16:creationId xmlns:a16="http://schemas.microsoft.com/office/drawing/2014/main" id="{3193C4CD-AE13-E50C-4D50-4BA5355C526E}"/>
              </a:ext>
            </a:extLst>
          </p:cNvPr>
          <p:cNvSpPr txBox="1"/>
          <p:nvPr/>
        </p:nvSpPr>
        <p:spPr>
          <a:xfrm>
            <a:off x="197975" y="3012141"/>
            <a:ext cx="4374025"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Divide o número de vezes que uma palavra ocorre em um documento, pela proporção de todos os documentos em que uma palavra ocorre.</a:t>
            </a:r>
          </a:p>
          <a:p>
            <a:pPr marL="285750" indent="-285750">
              <a:buFont typeface="Arial" panose="020B0604020202020204" pitchFamily="34" charset="0"/>
              <a:buChar char="•"/>
            </a:pPr>
            <a:r>
              <a:rPr lang="pt-BR" sz="1400" dirty="0"/>
              <a:t>Isso reduz o valor das palavras comuns enquanto aumento o peso das palavras que não ocorrem em muitos documentos.</a:t>
            </a:r>
          </a:p>
        </p:txBody>
      </p:sp>
      <p:pic>
        <p:nvPicPr>
          <p:cNvPr id="6" name="Imagem 5">
            <a:extLst>
              <a:ext uri="{FF2B5EF4-FFF2-40B4-BE49-F238E27FC236}">
                <a16:creationId xmlns:a16="http://schemas.microsoft.com/office/drawing/2014/main" id="{92D515A0-C527-9A86-D637-F919E956B083}"/>
              </a:ext>
            </a:extLst>
          </p:cNvPr>
          <p:cNvPicPr>
            <a:picLocks noChangeAspect="1"/>
          </p:cNvPicPr>
          <p:nvPr/>
        </p:nvPicPr>
        <p:blipFill>
          <a:blip r:embed="rId5"/>
          <a:stretch>
            <a:fillRect/>
          </a:stretch>
        </p:blipFill>
        <p:spPr>
          <a:xfrm>
            <a:off x="5241035" y="1762012"/>
            <a:ext cx="3381847" cy="1619476"/>
          </a:xfrm>
          <a:prstGeom prst="rect">
            <a:avLst/>
          </a:prstGeom>
        </p:spPr>
      </p:pic>
      <p:sp>
        <p:nvSpPr>
          <p:cNvPr id="10" name="CaixaDeTexto 9">
            <a:extLst>
              <a:ext uri="{FF2B5EF4-FFF2-40B4-BE49-F238E27FC236}">
                <a16:creationId xmlns:a16="http://schemas.microsoft.com/office/drawing/2014/main" id="{C87B3091-E4E4-A8D3-B30A-D9DA2B08268F}"/>
              </a:ext>
            </a:extLst>
          </p:cNvPr>
          <p:cNvSpPr txBox="1"/>
          <p:nvPr/>
        </p:nvSpPr>
        <p:spPr>
          <a:xfrm>
            <a:off x="5133459" y="1037964"/>
            <a:ext cx="3331465" cy="369332"/>
          </a:xfrm>
          <a:prstGeom prst="rect">
            <a:avLst/>
          </a:prstGeom>
          <a:noFill/>
        </p:spPr>
        <p:txBody>
          <a:bodyPr wrap="square" rtlCol="0">
            <a:spAutoFit/>
          </a:bodyPr>
          <a:lstStyle/>
          <a:p>
            <a:r>
              <a:rPr lang="pt-BR" dirty="0"/>
              <a:t>Para o exemplo anterior:</a:t>
            </a:r>
          </a:p>
        </p:txBody>
      </p:sp>
      <mc:AlternateContent xmlns:mc="http://schemas.openxmlformats.org/markup-compatibility/2006" xmlns:p14="http://schemas.microsoft.com/office/powerpoint/2010/main">
        <mc:Choice Requires="p14">
          <p:contentPart p14:bwMode="auto" r:id="rId6">
            <p14:nvContentPartPr>
              <p14:cNvPr id="2" name="Tinta 1">
                <a:extLst>
                  <a:ext uri="{FF2B5EF4-FFF2-40B4-BE49-F238E27FC236}">
                    <a16:creationId xmlns:a16="http://schemas.microsoft.com/office/drawing/2014/main" id="{6C97CB89-2010-CA95-B84A-AB0A44DDBD41}"/>
                  </a:ext>
                </a:extLst>
              </p14:cNvPr>
              <p14:cNvContentPartPr/>
              <p14:nvPr/>
            </p14:nvContentPartPr>
            <p14:xfrm>
              <a:off x="6448320" y="1771560"/>
              <a:ext cx="2057760" cy="962640"/>
            </p14:xfrm>
          </p:contentPart>
        </mc:Choice>
        <mc:Fallback xmlns="">
          <p:pic>
            <p:nvPicPr>
              <p:cNvPr id="2" name="Tinta 1">
                <a:extLst>
                  <a:ext uri="{FF2B5EF4-FFF2-40B4-BE49-F238E27FC236}">
                    <a16:creationId xmlns:a16="http://schemas.microsoft.com/office/drawing/2014/main" id="{6C97CB89-2010-CA95-B84A-AB0A44DDBD41}"/>
                  </a:ext>
                </a:extLst>
              </p:cNvPr>
              <p:cNvPicPr/>
              <p:nvPr/>
            </p:nvPicPr>
            <p:blipFill>
              <a:blip r:embed="rId7"/>
              <a:stretch>
                <a:fillRect/>
              </a:stretch>
            </p:blipFill>
            <p:spPr>
              <a:xfrm>
                <a:off x="6438960" y="1762200"/>
                <a:ext cx="2076480" cy="981360"/>
              </a:xfrm>
              <a:prstGeom prst="rect">
                <a:avLst/>
              </a:prstGeom>
            </p:spPr>
          </p:pic>
        </mc:Fallback>
      </mc:AlternateContent>
    </p:spTree>
    <p:extLst>
      <p:ext uri="{BB962C8B-B14F-4D97-AF65-F5344CB8AC3E}">
        <p14:creationId xmlns:p14="http://schemas.microsoft.com/office/powerpoint/2010/main" val="49239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7" name="Google Shape;72;p1">
            <a:extLst>
              <a:ext uri="{FF2B5EF4-FFF2-40B4-BE49-F238E27FC236}">
                <a16:creationId xmlns:a16="http://schemas.microsoft.com/office/drawing/2014/main" id="{BA80B125-2EC5-6585-3EAA-3575BD9D3C29}"/>
              </a:ext>
            </a:extLst>
          </p:cNvPr>
          <p:cNvSpPr txBox="1">
            <a:spLocks/>
          </p:cNvSpPr>
          <p:nvPr/>
        </p:nvSpPr>
        <p:spPr>
          <a:xfrm>
            <a:off x="197975" y="49153"/>
            <a:ext cx="6733984" cy="769681"/>
          </a:xfrm>
          <a:prstGeom prst="rect">
            <a:avLst/>
          </a:prstGeom>
          <a:noFill/>
          <a:ln>
            <a:noFill/>
          </a:ln>
        </p:spPr>
        <p:txBody>
          <a:bodyPr spcFirstLastPara="1" vert="horz" wrap="square" lIns="91425" tIns="91425" rIns="91425" bIns="91425" rtlCol="0" anchor="t"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lnSpc>
                <a:spcPct val="100000"/>
              </a:lnSpc>
              <a:spcBef>
                <a:spcPts val="0"/>
              </a:spcBef>
              <a:buSzPts val="4800"/>
            </a:pPr>
            <a:r>
              <a:rPr lang="pt-BR" sz="2800" dirty="0">
                <a:solidFill>
                  <a:srgbClr val="3333FF"/>
                </a:solidFill>
                <a:latin typeface="Source Sans Pro"/>
                <a:ea typeface="Source Sans Pro"/>
                <a:cs typeface="Source Sans Pro"/>
                <a:sym typeface="Source Sans Pro"/>
              </a:rPr>
              <a:t>TF-IDF</a:t>
            </a:r>
          </a:p>
        </p:txBody>
      </p:sp>
      <p:sp>
        <p:nvSpPr>
          <p:cNvPr id="9" name="CaixaDeTexto 8">
            <a:extLst>
              <a:ext uri="{FF2B5EF4-FFF2-40B4-BE49-F238E27FC236}">
                <a16:creationId xmlns:a16="http://schemas.microsoft.com/office/drawing/2014/main" id="{BC8B1710-C190-FAAC-4E58-CA9845B20EAF}"/>
              </a:ext>
            </a:extLst>
          </p:cNvPr>
          <p:cNvSpPr txBox="1"/>
          <p:nvPr/>
        </p:nvSpPr>
        <p:spPr>
          <a:xfrm>
            <a:off x="191251" y="561698"/>
            <a:ext cx="5146457" cy="369332"/>
          </a:xfrm>
          <a:prstGeom prst="rect">
            <a:avLst/>
          </a:prstGeom>
          <a:noFill/>
        </p:spPr>
        <p:txBody>
          <a:bodyPr wrap="square" rtlCol="0">
            <a:spAutoFit/>
          </a:bodyPr>
          <a:lstStyle/>
          <a:p>
            <a:r>
              <a:rPr lang="pt-BR" dirty="0" err="1"/>
              <a:t>Term</a:t>
            </a:r>
            <a:r>
              <a:rPr lang="pt-BR" dirty="0"/>
              <a:t> Frequency </a:t>
            </a:r>
            <a:r>
              <a:rPr lang="pt-BR" dirty="0" err="1"/>
              <a:t>Inverse</a:t>
            </a:r>
            <a:r>
              <a:rPr lang="pt-BR" dirty="0"/>
              <a:t> </a:t>
            </a:r>
            <a:r>
              <a:rPr lang="pt-BR" dirty="0" err="1"/>
              <a:t>Document</a:t>
            </a:r>
            <a:r>
              <a:rPr lang="pt-BR" dirty="0"/>
              <a:t> Frequency</a:t>
            </a:r>
          </a:p>
        </p:txBody>
      </p:sp>
      <p:sp>
        <p:nvSpPr>
          <p:cNvPr id="14" name="CaixaDeTexto 13">
            <a:extLst>
              <a:ext uri="{FF2B5EF4-FFF2-40B4-BE49-F238E27FC236}">
                <a16:creationId xmlns:a16="http://schemas.microsoft.com/office/drawing/2014/main" id="{A7D1380A-834A-EF8A-45F1-AF7F08EDBBF0}"/>
              </a:ext>
            </a:extLst>
          </p:cNvPr>
          <p:cNvSpPr txBox="1"/>
          <p:nvPr/>
        </p:nvSpPr>
        <p:spPr>
          <a:xfrm>
            <a:off x="197975" y="1090003"/>
            <a:ext cx="4484594" cy="738664"/>
          </a:xfrm>
          <a:prstGeom prst="rect">
            <a:avLst/>
          </a:prstGeom>
          <a:noFill/>
        </p:spPr>
        <p:txBody>
          <a:bodyPr wrap="square" rtlCol="0">
            <a:spAutoFit/>
          </a:bodyPr>
          <a:lstStyle/>
          <a:p>
            <a:r>
              <a:rPr lang="pt-BR" sz="1400" b="0" i="0" dirty="0">
                <a:solidFill>
                  <a:srgbClr val="202122"/>
                </a:solidFill>
                <a:effectLst/>
              </a:rPr>
              <a:t>É uma medida estatística que tem o intuito de indicar a importância de uma palavra de um documento em relação a uma coleção de documentos</a:t>
            </a:r>
            <a:endParaRPr lang="pt-BR" sz="1400" dirty="0"/>
          </a:p>
        </p:txBody>
      </p:sp>
      <p:pic>
        <p:nvPicPr>
          <p:cNvPr id="3" name="Imagem 2">
            <a:extLst>
              <a:ext uri="{FF2B5EF4-FFF2-40B4-BE49-F238E27FC236}">
                <a16:creationId xmlns:a16="http://schemas.microsoft.com/office/drawing/2014/main" id="{F2D27F59-33DF-1326-F33E-6CDB1BC7455D}"/>
              </a:ext>
            </a:extLst>
          </p:cNvPr>
          <p:cNvPicPr>
            <a:picLocks noChangeAspect="1"/>
          </p:cNvPicPr>
          <p:nvPr/>
        </p:nvPicPr>
        <p:blipFill>
          <a:blip r:embed="rId4"/>
          <a:stretch>
            <a:fillRect/>
          </a:stretch>
        </p:blipFill>
        <p:spPr>
          <a:xfrm>
            <a:off x="543444" y="1964251"/>
            <a:ext cx="3793656" cy="988217"/>
          </a:xfrm>
          <a:prstGeom prst="rect">
            <a:avLst/>
          </a:prstGeom>
        </p:spPr>
      </p:pic>
      <p:sp>
        <p:nvSpPr>
          <p:cNvPr id="4" name="CaixaDeTexto 3">
            <a:extLst>
              <a:ext uri="{FF2B5EF4-FFF2-40B4-BE49-F238E27FC236}">
                <a16:creationId xmlns:a16="http://schemas.microsoft.com/office/drawing/2014/main" id="{3193C4CD-AE13-E50C-4D50-4BA5355C526E}"/>
              </a:ext>
            </a:extLst>
          </p:cNvPr>
          <p:cNvSpPr txBox="1"/>
          <p:nvPr/>
        </p:nvSpPr>
        <p:spPr>
          <a:xfrm>
            <a:off x="197975" y="3012141"/>
            <a:ext cx="4374025" cy="1384995"/>
          </a:xfrm>
          <a:prstGeom prst="rect">
            <a:avLst/>
          </a:prstGeom>
          <a:noFill/>
        </p:spPr>
        <p:txBody>
          <a:bodyPr wrap="square" rtlCol="0">
            <a:spAutoFit/>
          </a:bodyPr>
          <a:lstStyle/>
          <a:p>
            <a:pPr marL="285750" indent="-285750">
              <a:buFont typeface="Arial" panose="020B0604020202020204" pitchFamily="34" charset="0"/>
              <a:buChar char="•"/>
            </a:pPr>
            <a:r>
              <a:rPr lang="pt-BR" sz="1400" dirty="0"/>
              <a:t>Divide o número de vezes que uma palavra ocorre em um documento, pela proporção de todos os documentos em que uma palavra ocorre.</a:t>
            </a:r>
          </a:p>
          <a:p>
            <a:pPr marL="285750" indent="-285750">
              <a:buFont typeface="Arial" panose="020B0604020202020204" pitchFamily="34" charset="0"/>
              <a:buChar char="•"/>
            </a:pPr>
            <a:r>
              <a:rPr lang="pt-BR" sz="1400" dirty="0"/>
              <a:t>Isso reduz o valor das palavras comuns enquanto aumento o peso das palavras que não ocorrem em muitos documentos.</a:t>
            </a:r>
          </a:p>
        </p:txBody>
      </p:sp>
      <p:pic>
        <p:nvPicPr>
          <p:cNvPr id="6" name="Imagem 5">
            <a:extLst>
              <a:ext uri="{FF2B5EF4-FFF2-40B4-BE49-F238E27FC236}">
                <a16:creationId xmlns:a16="http://schemas.microsoft.com/office/drawing/2014/main" id="{92D515A0-C527-9A86-D637-F919E956B083}"/>
              </a:ext>
            </a:extLst>
          </p:cNvPr>
          <p:cNvPicPr>
            <a:picLocks noChangeAspect="1"/>
          </p:cNvPicPr>
          <p:nvPr/>
        </p:nvPicPr>
        <p:blipFill>
          <a:blip r:embed="rId5"/>
          <a:stretch>
            <a:fillRect/>
          </a:stretch>
        </p:blipFill>
        <p:spPr>
          <a:xfrm>
            <a:off x="5241035" y="1762012"/>
            <a:ext cx="3381847" cy="1619476"/>
          </a:xfrm>
          <a:prstGeom prst="rect">
            <a:avLst/>
          </a:prstGeom>
        </p:spPr>
      </p:pic>
      <p:sp>
        <p:nvSpPr>
          <p:cNvPr id="10" name="CaixaDeTexto 9">
            <a:extLst>
              <a:ext uri="{FF2B5EF4-FFF2-40B4-BE49-F238E27FC236}">
                <a16:creationId xmlns:a16="http://schemas.microsoft.com/office/drawing/2014/main" id="{C87B3091-E4E4-A8D3-B30A-D9DA2B08268F}"/>
              </a:ext>
            </a:extLst>
          </p:cNvPr>
          <p:cNvSpPr txBox="1"/>
          <p:nvPr/>
        </p:nvSpPr>
        <p:spPr>
          <a:xfrm>
            <a:off x="5133459" y="1037964"/>
            <a:ext cx="3331465" cy="369332"/>
          </a:xfrm>
          <a:prstGeom prst="rect">
            <a:avLst/>
          </a:prstGeom>
          <a:noFill/>
        </p:spPr>
        <p:txBody>
          <a:bodyPr wrap="square" rtlCol="0">
            <a:spAutoFit/>
          </a:bodyPr>
          <a:lstStyle/>
          <a:p>
            <a:r>
              <a:rPr lang="pt-BR" dirty="0"/>
              <a:t>Para o exemplo anterior:</a:t>
            </a:r>
          </a:p>
        </p:txBody>
      </p:sp>
      <p:sp>
        <p:nvSpPr>
          <p:cNvPr id="11" name="CaixaDeTexto 10">
            <a:extLst>
              <a:ext uri="{FF2B5EF4-FFF2-40B4-BE49-F238E27FC236}">
                <a16:creationId xmlns:a16="http://schemas.microsoft.com/office/drawing/2014/main" id="{C455D069-30E5-8C47-33C1-0AFDD3E17FDA}"/>
              </a:ext>
            </a:extLst>
          </p:cNvPr>
          <p:cNvSpPr txBox="1"/>
          <p:nvPr/>
        </p:nvSpPr>
        <p:spPr>
          <a:xfrm>
            <a:off x="5108267" y="4008110"/>
            <a:ext cx="3381847" cy="307777"/>
          </a:xfrm>
          <a:prstGeom prst="rect">
            <a:avLst/>
          </a:prstGeom>
          <a:noFill/>
        </p:spPr>
        <p:txBody>
          <a:bodyPr wrap="square" rtlCol="0">
            <a:spAutoFit/>
          </a:bodyPr>
          <a:lstStyle/>
          <a:p>
            <a:pPr marL="285750" indent="-285750">
              <a:buFont typeface="Arial" panose="020B0604020202020204" pitchFamily="34" charset="0"/>
              <a:buChar char="•"/>
            </a:pPr>
            <a:r>
              <a:rPr lang="pt-BR" sz="1400" dirty="0"/>
              <a:t>Quando usar TF-IDF?</a:t>
            </a:r>
          </a:p>
        </p:txBody>
      </p:sp>
    </p:spTree>
    <p:extLst>
      <p:ext uri="{BB962C8B-B14F-4D97-AF65-F5344CB8AC3E}">
        <p14:creationId xmlns:p14="http://schemas.microsoft.com/office/powerpoint/2010/main" val="3204229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Pros e Contras das Recomendações Baseadas em Conteúdo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569330" y="614048"/>
            <a:ext cx="3868340" cy="617934"/>
          </a:xfrm>
        </p:spPr>
        <p:txBody>
          <a:bodyPr/>
          <a:lstStyle/>
          <a:p>
            <a:r>
              <a:rPr lang="pt-BR" sz="1800" dirty="0">
                <a:solidFill>
                  <a:srgbClr val="3333FF"/>
                </a:solidFill>
                <a:latin typeface="Source Sans Pro"/>
                <a:ea typeface="Source Sans Pro"/>
                <a:cs typeface="Source Sans Pro"/>
                <a:sym typeface="Source Sans Pro"/>
              </a:rPr>
              <a:t>Pros</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a:xfrm>
            <a:off x="569330" y="1231982"/>
            <a:ext cx="3868340" cy="2763441"/>
          </a:xfrm>
        </p:spPr>
        <p:txBody>
          <a:bodyPr>
            <a:noAutofit/>
          </a:bodyPr>
          <a:lstStyle/>
          <a:p>
            <a:pPr algn="just">
              <a:buFont typeface="Wingdings" panose="05000000000000000000" pitchFamily="2" charset="2"/>
              <a:buChar char="Ø"/>
            </a:pPr>
            <a:r>
              <a:rPr lang="pt-BR" sz="1400" dirty="0"/>
              <a:t>Uma grande vantagem de usar as características de um item, é que você pode fazer recomendações para qualquer item sobre o qual tenhamos dados das características.</a:t>
            </a:r>
          </a:p>
          <a:p>
            <a:pPr marL="0" indent="0">
              <a:buNone/>
            </a:pPr>
            <a:endParaRPr lang="pt-BR" sz="1400" dirty="0"/>
          </a:p>
          <a:p>
            <a:pPr>
              <a:buFont typeface="Wingdings" panose="05000000000000000000" pitchFamily="2" charset="2"/>
              <a:buChar char="Ø"/>
            </a:pPr>
            <a:r>
              <a:rPr lang="pt-BR" sz="1400" dirty="0"/>
              <a:t>Pode recomendar itens de nicho. </a:t>
            </a:r>
          </a:p>
          <a:p>
            <a:pPr marL="0" indent="0">
              <a:buNone/>
            </a:pPr>
            <a:endParaRPr lang="pt-BR" sz="1400" dirty="0"/>
          </a:p>
          <a:p>
            <a:pPr>
              <a:buFont typeface="Wingdings" panose="05000000000000000000" pitchFamily="2" charset="2"/>
              <a:buChar char="Ø"/>
            </a:pPr>
            <a:r>
              <a:rPr lang="pt-BR" sz="1400" dirty="0"/>
              <a:t>Não é preciso de dados sobre outros usuários.</a:t>
            </a:r>
            <a:r>
              <a:rPr lang="pt-BR" sz="1400" b="0" i="0" dirty="0">
                <a:solidFill>
                  <a:srgbClr val="202124"/>
                </a:solidFill>
                <a:effectLst/>
              </a:rPr>
              <a:t> As recomendações são específicas para esse usuário </a:t>
            </a:r>
          </a:p>
          <a:p>
            <a:pPr>
              <a:buFont typeface="Wingdings" panose="05000000000000000000" pitchFamily="2" charset="2"/>
              <a:buChar char="Ø"/>
            </a:pPr>
            <a:endParaRPr lang="en-US" sz="1400" b="0" i="0" dirty="0">
              <a:solidFill>
                <a:srgbClr val="001E00"/>
              </a:solidFill>
              <a:effectLst/>
            </a:endParaRPr>
          </a:p>
          <a:p>
            <a:pPr>
              <a:buFont typeface="Wingdings" panose="05000000000000000000" pitchFamily="2" charset="2"/>
              <a:buChar char="Ø"/>
            </a:pPr>
            <a:r>
              <a:rPr lang="en-US" sz="1400" b="0" i="0" dirty="0">
                <a:solidFill>
                  <a:srgbClr val="001E00"/>
                </a:solidFill>
                <a:effectLst/>
              </a:rPr>
              <a:t>As </a:t>
            </a:r>
            <a:r>
              <a:rPr lang="en-US" sz="1400" b="0" i="0" dirty="0" err="1">
                <a:solidFill>
                  <a:srgbClr val="001E00"/>
                </a:solidFill>
                <a:effectLst/>
              </a:rPr>
              <a:t>Recomendações</a:t>
            </a:r>
            <a:r>
              <a:rPr lang="en-US" sz="1400" b="0" i="0" dirty="0">
                <a:solidFill>
                  <a:srgbClr val="001E00"/>
                </a:solidFill>
                <a:effectLst/>
              </a:rPr>
              <a:t> </a:t>
            </a:r>
            <a:r>
              <a:rPr lang="en-US" sz="1400" b="0" i="0" dirty="0" err="1">
                <a:solidFill>
                  <a:srgbClr val="001E00"/>
                </a:solidFill>
                <a:effectLst/>
              </a:rPr>
              <a:t>são</a:t>
            </a:r>
            <a:r>
              <a:rPr lang="en-US" sz="1400" b="0" i="0" dirty="0">
                <a:solidFill>
                  <a:srgbClr val="001E00"/>
                </a:solidFill>
                <a:effectLst/>
              </a:rPr>
              <a:t> </a:t>
            </a:r>
            <a:r>
              <a:rPr lang="en-US" sz="1400" b="0" i="0" dirty="0" err="1">
                <a:solidFill>
                  <a:srgbClr val="001E00"/>
                </a:solidFill>
                <a:effectLst/>
              </a:rPr>
              <a:t>bastante</a:t>
            </a:r>
            <a:r>
              <a:rPr lang="en-US" sz="1400" b="0" i="0" dirty="0">
                <a:solidFill>
                  <a:srgbClr val="001E00"/>
                </a:solidFill>
                <a:effectLst/>
              </a:rPr>
              <a:t> </a:t>
            </a:r>
            <a:r>
              <a:rPr lang="en-US" sz="1400" b="0" i="0" dirty="0" err="1">
                <a:solidFill>
                  <a:srgbClr val="001E00"/>
                </a:solidFill>
                <a:effectLst/>
              </a:rPr>
              <a:t>relevantes</a:t>
            </a:r>
            <a:r>
              <a:rPr lang="en-US" sz="1400" b="0" i="0" dirty="0">
                <a:solidFill>
                  <a:srgbClr val="001E00"/>
                </a:solidFill>
                <a:effectLst/>
              </a:rPr>
              <a:t> </a:t>
            </a:r>
            <a:r>
              <a:rPr lang="en-US" sz="1400" b="0" i="0" dirty="0" err="1">
                <a:solidFill>
                  <a:srgbClr val="001E00"/>
                </a:solidFill>
                <a:effectLst/>
              </a:rPr>
              <a:t>ao</a:t>
            </a:r>
            <a:r>
              <a:rPr lang="en-US" sz="1400" b="0" i="0" dirty="0">
                <a:solidFill>
                  <a:srgbClr val="001E00"/>
                </a:solidFill>
                <a:effectLst/>
              </a:rPr>
              <a:t> </a:t>
            </a:r>
            <a:r>
              <a:rPr lang="en-US" sz="1400" dirty="0" err="1">
                <a:solidFill>
                  <a:srgbClr val="001E00"/>
                </a:solidFill>
              </a:rPr>
              <a:t>usuário</a:t>
            </a:r>
            <a:r>
              <a:rPr lang="en-US" sz="1400" dirty="0">
                <a:solidFill>
                  <a:srgbClr val="001E00"/>
                </a:solidFill>
              </a:rPr>
              <a:t>.</a:t>
            </a:r>
          </a:p>
          <a:p>
            <a:pPr>
              <a:buFont typeface="Wingdings" panose="05000000000000000000" pitchFamily="2" charset="2"/>
              <a:buChar char="Ø"/>
            </a:pPr>
            <a:endParaRPr lang="en-US" sz="1400" dirty="0">
              <a:solidFill>
                <a:srgbClr val="001E00"/>
              </a:solidFill>
            </a:endParaRPr>
          </a:p>
          <a:p>
            <a:pPr>
              <a:buFont typeface="Wingdings" panose="05000000000000000000" pitchFamily="2" charset="2"/>
              <a:buChar char="Ø"/>
            </a:pPr>
            <a:r>
              <a:rPr lang="en-US" sz="1400" dirty="0" err="1">
                <a:solidFill>
                  <a:srgbClr val="001E00"/>
                </a:solidFill>
              </a:rPr>
              <a:t>Mais</a:t>
            </a:r>
            <a:r>
              <a:rPr lang="en-US" sz="1400" dirty="0">
                <a:solidFill>
                  <a:srgbClr val="001E00"/>
                </a:solidFill>
              </a:rPr>
              <a:t> simples de </a:t>
            </a:r>
            <a:r>
              <a:rPr lang="en-US" sz="1400" dirty="0" err="1">
                <a:solidFill>
                  <a:srgbClr val="001E00"/>
                </a:solidFill>
              </a:rPr>
              <a:t>serem</a:t>
            </a:r>
            <a:r>
              <a:rPr lang="en-US" sz="1400" dirty="0">
                <a:solidFill>
                  <a:srgbClr val="001E00"/>
                </a:solidFill>
              </a:rPr>
              <a:t> </a:t>
            </a:r>
            <a:r>
              <a:rPr lang="en-US" sz="1400" dirty="0" err="1">
                <a:solidFill>
                  <a:srgbClr val="001E00"/>
                </a:solidFill>
              </a:rPr>
              <a:t>criados</a:t>
            </a:r>
            <a:r>
              <a:rPr lang="en-US" sz="1400" dirty="0">
                <a:solidFill>
                  <a:srgbClr val="001E00"/>
                </a:solidFill>
              </a:rPr>
              <a:t>.</a:t>
            </a:r>
            <a:endParaRPr lang="pt-BR" sz="1400" dirty="0"/>
          </a:p>
        </p:txBody>
      </p:sp>
    </p:spTree>
    <p:extLst>
      <p:ext uri="{BB962C8B-B14F-4D97-AF65-F5344CB8AC3E}">
        <p14:creationId xmlns:p14="http://schemas.microsoft.com/office/powerpoint/2010/main" val="1717037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Pros e Contras das Recomendações Baseadas em Conteúdo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569330" y="614048"/>
            <a:ext cx="3868340" cy="617934"/>
          </a:xfrm>
        </p:spPr>
        <p:txBody>
          <a:bodyPr/>
          <a:lstStyle/>
          <a:p>
            <a:r>
              <a:rPr lang="pt-BR" sz="1800" dirty="0">
                <a:solidFill>
                  <a:srgbClr val="3333FF"/>
                </a:solidFill>
                <a:latin typeface="Source Sans Pro"/>
                <a:ea typeface="Source Sans Pro"/>
                <a:cs typeface="Source Sans Pro"/>
                <a:sym typeface="Source Sans Pro"/>
              </a:rPr>
              <a:t>Pros</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a:xfrm>
            <a:off x="569330" y="1231982"/>
            <a:ext cx="3868340" cy="2763441"/>
          </a:xfrm>
        </p:spPr>
        <p:txBody>
          <a:bodyPr>
            <a:noAutofit/>
          </a:bodyPr>
          <a:lstStyle/>
          <a:p>
            <a:pPr algn="just">
              <a:buFont typeface="Wingdings" panose="05000000000000000000" pitchFamily="2" charset="2"/>
              <a:buChar char="Ø"/>
            </a:pPr>
            <a:r>
              <a:rPr lang="pt-BR" sz="1400" dirty="0"/>
              <a:t>Uma grande vantagem de usar as características de um item, é que você pode fazer recomendações para qualquer item sobre o qual tenhamos dados das características.</a:t>
            </a:r>
          </a:p>
          <a:p>
            <a:pPr marL="0" indent="0">
              <a:buNone/>
            </a:pPr>
            <a:endParaRPr lang="pt-BR" sz="1400" dirty="0"/>
          </a:p>
          <a:p>
            <a:pPr>
              <a:buFont typeface="Wingdings" panose="05000000000000000000" pitchFamily="2" charset="2"/>
              <a:buChar char="Ø"/>
            </a:pPr>
            <a:r>
              <a:rPr lang="pt-BR" sz="1400" dirty="0"/>
              <a:t>Pode recomendar itens de nicho. </a:t>
            </a:r>
          </a:p>
          <a:p>
            <a:pPr marL="0" indent="0">
              <a:buNone/>
            </a:pPr>
            <a:endParaRPr lang="pt-BR" sz="1400" dirty="0"/>
          </a:p>
          <a:p>
            <a:pPr>
              <a:buFont typeface="Wingdings" panose="05000000000000000000" pitchFamily="2" charset="2"/>
              <a:buChar char="Ø"/>
            </a:pPr>
            <a:r>
              <a:rPr lang="pt-BR" sz="1400" dirty="0"/>
              <a:t>Não é preciso de dados sobre outros usuários.</a:t>
            </a:r>
            <a:r>
              <a:rPr lang="pt-BR" sz="1400" b="0" i="0" dirty="0">
                <a:solidFill>
                  <a:srgbClr val="202124"/>
                </a:solidFill>
                <a:effectLst/>
              </a:rPr>
              <a:t> As recomendações são específicas para esse usuário </a:t>
            </a:r>
          </a:p>
          <a:p>
            <a:pPr>
              <a:buFont typeface="Wingdings" panose="05000000000000000000" pitchFamily="2" charset="2"/>
              <a:buChar char="Ø"/>
            </a:pPr>
            <a:endParaRPr lang="en-US" sz="1400" b="0" i="0" dirty="0">
              <a:solidFill>
                <a:srgbClr val="001E00"/>
              </a:solidFill>
              <a:effectLst/>
            </a:endParaRPr>
          </a:p>
          <a:p>
            <a:pPr>
              <a:buFont typeface="Wingdings" panose="05000000000000000000" pitchFamily="2" charset="2"/>
              <a:buChar char="Ø"/>
            </a:pPr>
            <a:r>
              <a:rPr lang="en-US" sz="1400" b="0" i="0" dirty="0">
                <a:solidFill>
                  <a:srgbClr val="001E00"/>
                </a:solidFill>
                <a:effectLst/>
              </a:rPr>
              <a:t>As </a:t>
            </a:r>
            <a:r>
              <a:rPr lang="en-US" sz="1400" b="0" i="0" dirty="0" err="1">
                <a:solidFill>
                  <a:srgbClr val="001E00"/>
                </a:solidFill>
                <a:effectLst/>
              </a:rPr>
              <a:t>Recomendações</a:t>
            </a:r>
            <a:r>
              <a:rPr lang="en-US" sz="1400" b="0" i="0" dirty="0">
                <a:solidFill>
                  <a:srgbClr val="001E00"/>
                </a:solidFill>
                <a:effectLst/>
              </a:rPr>
              <a:t> </a:t>
            </a:r>
            <a:r>
              <a:rPr lang="en-US" sz="1400" b="0" i="0" dirty="0" err="1">
                <a:solidFill>
                  <a:srgbClr val="001E00"/>
                </a:solidFill>
                <a:effectLst/>
              </a:rPr>
              <a:t>são</a:t>
            </a:r>
            <a:r>
              <a:rPr lang="en-US" sz="1400" b="0" i="0" dirty="0">
                <a:solidFill>
                  <a:srgbClr val="001E00"/>
                </a:solidFill>
                <a:effectLst/>
              </a:rPr>
              <a:t> </a:t>
            </a:r>
            <a:r>
              <a:rPr lang="en-US" sz="1400" b="0" i="0" dirty="0" err="1">
                <a:solidFill>
                  <a:srgbClr val="001E00"/>
                </a:solidFill>
                <a:effectLst/>
              </a:rPr>
              <a:t>bastante</a:t>
            </a:r>
            <a:r>
              <a:rPr lang="en-US" sz="1400" b="0" i="0" dirty="0">
                <a:solidFill>
                  <a:srgbClr val="001E00"/>
                </a:solidFill>
                <a:effectLst/>
              </a:rPr>
              <a:t> </a:t>
            </a:r>
            <a:r>
              <a:rPr lang="en-US" sz="1400" b="0" i="0" dirty="0" err="1">
                <a:solidFill>
                  <a:srgbClr val="001E00"/>
                </a:solidFill>
                <a:effectLst/>
              </a:rPr>
              <a:t>relevantes</a:t>
            </a:r>
            <a:r>
              <a:rPr lang="en-US" sz="1400" b="0" i="0" dirty="0">
                <a:solidFill>
                  <a:srgbClr val="001E00"/>
                </a:solidFill>
                <a:effectLst/>
              </a:rPr>
              <a:t> </a:t>
            </a:r>
            <a:r>
              <a:rPr lang="en-US" sz="1400" b="0" i="0" dirty="0" err="1">
                <a:solidFill>
                  <a:srgbClr val="001E00"/>
                </a:solidFill>
                <a:effectLst/>
              </a:rPr>
              <a:t>ao</a:t>
            </a:r>
            <a:r>
              <a:rPr lang="en-US" sz="1400" b="0" i="0" dirty="0">
                <a:solidFill>
                  <a:srgbClr val="001E00"/>
                </a:solidFill>
                <a:effectLst/>
              </a:rPr>
              <a:t> </a:t>
            </a:r>
            <a:r>
              <a:rPr lang="en-US" sz="1400" dirty="0" err="1">
                <a:solidFill>
                  <a:srgbClr val="001E00"/>
                </a:solidFill>
              </a:rPr>
              <a:t>usuário</a:t>
            </a:r>
            <a:r>
              <a:rPr lang="en-US" sz="1400" dirty="0">
                <a:solidFill>
                  <a:srgbClr val="001E00"/>
                </a:solidFill>
              </a:rPr>
              <a:t>.</a:t>
            </a:r>
          </a:p>
          <a:p>
            <a:pPr>
              <a:buFont typeface="Wingdings" panose="05000000000000000000" pitchFamily="2" charset="2"/>
              <a:buChar char="Ø"/>
            </a:pPr>
            <a:endParaRPr lang="en-US" sz="1400" dirty="0">
              <a:solidFill>
                <a:srgbClr val="001E00"/>
              </a:solidFill>
            </a:endParaRPr>
          </a:p>
          <a:p>
            <a:pPr>
              <a:buFont typeface="Wingdings" panose="05000000000000000000" pitchFamily="2" charset="2"/>
              <a:buChar char="Ø"/>
            </a:pPr>
            <a:r>
              <a:rPr lang="en-US" sz="1400" dirty="0" err="1">
                <a:solidFill>
                  <a:srgbClr val="001E00"/>
                </a:solidFill>
              </a:rPr>
              <a:t>Mais</a:t>
            </a:r>
            <a:r>
              <a:rPr lang="en-US" sz="1400" dirty="0">
                <a:solidFill>
                  <a:srgbClr val="001E00"/>
                </a:solidFill>
              </a:rPr>
              <a:t> simples de </a:t>
            </a:r>
            <a:r>
              <a:rPr lang="en-US" sz="1400" dirty="0" err="1">
                <a:solidFill>
                  <a:srgbClr val="001E00"/>
                </a:solidFill>
              </a:rPr>
              <a:t>serem</a:t>
            </a:r>
            <a:r>
              <a:rPr lang="en-US" sz="1400" dirty="0">
                <a:solidFill>
                  <a:srgbClr val="001E00"/>
                </a:solidFill>
              </a:rPr>
              <a:t> </a:t>
            </a:r>
            <a:r>
              <a:rPr lang="en-US" sz="1400" dirty="0" err="1">
                <a:solidFill>
                  <a:srgbClr val="001E00"/>
                </a:solidFill>
              </a:rPr>
              <a:t>criados</a:t>
            </a:r>
            <a:r>
              <a:rPr lang="en-US" sz="1400" dirty="0">
                <a:solidFill>
                  <a:srgbClr val="001E00"/>
                </a:solidFill>
              </a:rPr>
              <a:t>.</a:t>
            </a:r>
            <a:endParaRPr lang="pt-BR" sz="1400" dirty="0"/>
          </a:p>
        </p:txBody>
      </p:sp>
      <p:sp>
        <p:nvSpPr>
          <p:cNvPr id="5" name="Espaço Reservado para Texto 4">
            <a:extLst>
              <a:ext uri="{FF2B5EF4-FFF2-40B4-BE49-F238E27FC236}">
                <a16:creationId xmlns:a16="http://schemas.microsoft.com/office/drawing/2014/main" id="{7DA7FC8D-A3FD-E83E-2F44-6C9476C71954}"/>
              </a:ext>
            </a:extLst>
          </p:cNvPr>
          <p:cNvSpPr>
            <a:spLocks noGrp="1"/>
          </p:cNvSpPr>
          <p:nvPr>
            <p:ph type="body" sz="quarter" idx="3"/>
          </p:nvPr>
        </p:nvSpPr>
        <p:spPr>
          <a:xfrm>
            <a:off x="4572000" y="614048"/>
            <a:ext cx="3887391" cy="617934"/>
          </a:xfrm>
        </p:spPr>
        <p:txBody>
          <a:bodyPr/>
          <a:lstStyle/>
          <a:p>
            <a:r>
              <a:rPr lang="pt-BR" sz="1800" dirty="0">
                <a:solidFill>
                  <a:srgbClr val="3333FF"/>
                </a:solidFill>
                <a:latin typeface="Source Sans Pro"/>
                <a:ea typeface="Source Sans Pro"/>
                <a:cs typeface="Source Sans Pro"/>
                <a:sym typeface="Source Sans Pro"/>
              </a:rPr>
              <a:t>Contras</a:t>
            </a:r>
            <a:endParaRPr lang="pt-BR" dirty="0"/>
          </a:p>
        </p:txBody>
      </p:sp>
      <p:sp>
        <p:nvSpPr>
          <p:cNvPr id="6" name="Espaço Reservado para Conteúdo 5">
            <a:extLst>
              <a:ext uri="{FF2B5EF4-FFF2-40B4-BE49-F238E27FC236}">
                <a16:creationId xmlns:a16="http://schemas.microsoft.com/office/drawing/2014/main" id="{A81A6364-BC03-E15D-FF69-152C60870D9B}"/>
              </a:ext>
            </a:extLst>
          </p:cNvPr>
          <p:cNvSpPr>
            <a:spLocks noGrp="1"/>
          </p:cNvSpPr>
          <p:nvPr>
            <p:ph sz="quarter" idx="4"/>
          </p:nvPr>
        </p:nvSpPr>
        <p:spPr>
          <a:xfrm>
            <a:off x="4571999" y="1298902"/>
            <a:ext cx="3887391" cy="2763441"/>
          </a:xfrm>
        </p:spPr>
        <p:txBody>
          <a:bodyPr>
            <a:normAutofit/>
          </a:bodyPr>
          <a:lstStyle/>
          <a:p>
            <a:pPr>
              <a:buFont typeface="Wingdings" panose="05000000000000000000" pitchFamily="2" charset="2"/>
              <a:buChar char="Ø"/>
            </a:pPr>
            <a:r>
              <a:rPr lang="pt-BR" sz="1400" dirty="0"/>
              <a:t>Precisa ter muitos dados sobre os itens.</a:t>
            </a:r>
          </a:p>
          <a:p>
            <a:pPr marL="0" indent="0">
              <a:buNone/>
            </a:pPr>
            <a:endParaRPr lang="pt-BR" sz="1400" dirty="0"/>
          </a:p>
          <a:p>
            <a:pPr>
              <a:buFont typeface="Wingdings" panose="05000000000000000000" pitchFamily="2" charset="2"/>
              <a:buChar char="Ø"/>
            </a:pPr>
            <a:r>
              <a:rPr lang="pt-BR" sz="1400" dirty="0"/>
              <a:t>Não recomenda novos itens. </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t>São tão bons quantos seus atributos permitirem.</a:t>
            </a:r>
          </a:p>
          <a:p>
            <a:pPr marL="0" indent="0">
              <a:buNone/>
            </a:pPr>
            <a:endParaRPr lang="pt-BR" sz="1600" dirty="0"/>
          </a:p>
          <a:p>
            <a:pPr>
              <a:buFont typeface="Wingdings" panose="05000000000000000000" pitchFamily="2" charset="2"/>
              <a:buChar char="Ø"/>
            </a:pPr>
            <a:r>
              <a:rPr lang="pt-BR" sz="1400" dirty="0"/>
              <a:t>Os dados precisam ser de qualidade. </a:t>
            </a:r>
          </a:p>
        </p:txBody>
      </p:sp>
    </p:spTree>
    <p:extLst>
      <p:ext uri="{BB962C8B-B14F-4D97-AF65-F5344CB8AC3E}">
        <p14:creationId xmlns:p14="http://schemas.microsoft.com/office/powerpoint/2010/main" val="520376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Adequações e Preocupações com Sist. Recomendações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569330" y="614048"/>
            <a:ext cx="3868340" cy="617934"/>
          </a:xfrm>
        </p:spPr>
        <p:txBody>
          <a:bodyPr/>
          <a:lstStyle/>
          <a:p>
            <a:r>
              <a:rPr lang="pt-BR" sz="1800" dirty="0">
                <a:solidFill>
                  <a:srgbClr val="3333FF"/>
                </a:solidFill>
                <a:latin typeface="Source Sans Pro"/>
                <a:ea typeface="Source Sans Pro"/>
                <a:cs typeface="Source Sans Pro"/>
                <a:sym typeface="Source Sans Pro"/>
              </a:rPr>
              <a:t>Preocupações</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a:xfrm>
            <a:off x="569330" y="1231982"/>
            <a:ext cx="3868340" cy="2763441"/>
          </a:xfrm>
        </p:spPr>
        <p:txBody>
          <a:bodyPr>
            <a:noAutofit/>
          </a:bodyPr>
          <a:lstStyle/>
          <a:p>
            <a:pPr algn="just">
              <a:buFont typeface="Wingdings" panose="05000000000000000000" pitchFamily="2" charset="2"/>
              <a:buChar char="Ø"/>
            </a:pPr>
            <a:r>
              <a:rPr lang="pt-BR" sz="1400" dirty="0"/>
              <a:t>Muitos casos de recomendações enviesadas por propagandas. </a:t>
            </a:r>
          </a:p>
          <a:p>
            <a:pPr marL="0" indent="0">
              <a:buNone/>
            </a:pPr>
            <a:endParaRPr lang="pt-BR" sz="1400" dirty="0"/>
          </a:p>
          <a:p>
            <a:pPr>
              <a:buFont typeface="Wingdings" panose="05000000000000000000" pitchFamily="2" charset="2"/>
              <a:buChar char="Ø"/>
            </a:pPr>
            <a:r>
              <a:rPr lang="pt-BR" sz="1400" dirty="0"/>
              <a:t>Mesmo que seja focada em aumentar o lucro, pode ser que tenham consequências com a experiência do usuário.</a:t>
            </a:r>
          </a:p>
          <a:p>
            <a:pPr>
              <a:buFont typeface="Wingdings" panose="05000000000000000000" pitchFamily="2" charset="2"/>
              <a:buChar char="Ø"/>
            </a:pPr>
            <a:endParaRPr lang="pt-BR" sz="1400" dirty="0"/>
          </a:p>
          <a:p>
            <a:pPr>
              <a:buFont typeface="Wingdings" panose="05000000000000000000" pitchFamily="2" charset="2"/>
              <a:buChar char="Ø"/>
            </a:pPr>
            <a:r>
              <a:rPr lang="pt-BR" sz="1400" dirty="0"/>
              <a:t>As vezes, recomendar o produto é mais lucrativo nem sempre é o melhor pro usuário.</a:t>
            </a:r>
          </a:p>
          <a:p>
            <a:pPr marL="0" indent="0">
              <a:buNone/>
            </a:pPr>
            <a:endParaRPr lang="pt-BR" sz="1400" dirty="0"/>
          </a:p>
          <a:p>
            <a:pPr>
              <a:buFont typeface="Wingdings" panose="05000000000000000000" pitchFamily="2" charset="2"/>
              <a:buChar char="Ø"/>
            </a:pPr>
            <a:r>
              <a:rPr lang="pt-BR" sz="1400" dirty="0"/>
              <a:t>Adequação com LGPD.</a:t>
            </a:r>
          </a:p>
          <a:p>
            <a:pPr>
              <a:buFont typeface="Wingdings" panose="05000000000000000000" pitchFamily="2" charset="2"/>
              <a:buChar char="Ø"/>
            </a:pPr>
            <a:endParaRPr lang="pt-BR" sz="1400" b="0" i="0" dirty="0">
              <a:solidFill>
                <a:srgbClr val="202124"/>
              </a:solidFill>
              <a:effectLst/>
            </a:endParaRPr>
          </a:p>
          <a:p>
            <a:pPr>
              <a:buFont typeface="Wingdings" panose="05000000000000000000" pitchFamily="2" charset="2"/>
              <a:buChar char="Ø"/>
            </a:pPr>
            <a:endParaRPr lang="pt-BR" sz="1400" b="0" i="0" dirty="0">
              <a:solidFill>
                <a:srgbClr val="202124"/>
              </a:solidFill>
              <a:effectLst/>
            </a:endParaRPr>
          </a:p>
          <a:p>
            <a:pPr>
              <a:buFont typeface="Wingdings" panose="05000000000000000000" pitchFamily="2" charset="2"/>
              <a:buChar char="Ø"/>
            </a:pPr>
            <a:endParaRPr lang="en-US" sz="1400" b="0" i="0" dirty="0">
              <a:solidFill>
                <a:srgbClr val="001E00"/>
              </a:solidFill>
              <a:effectLst/>
            </a:endParaRPr>
          </a:p>
        </p:txBody>
      </p:sp>
    </p:spTree>
    <p:extLst>
      <p:ext uri="{BB962C8B-B14F-4D97-AF65-F5344CB8AC3E}">
        <p14:creationId xmlns:p14="http://schemas.microsoft.com/office/powerpoint/2010/main" val="1534013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Filtragem Colaborativa</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2" name="CaixaDeTexto 1">
            <a:extLst>
              <a:ext uri="{FF2B5EF4-FFF2-40B4-BE49-F238E27FC236}">
                <a16:creationId xmlns:a16="http://schemas.microsoft.com/office/drawing/2014/main" id="{0D0A0C0A-09AC-62D6-D85A-E4B929CC0714}"/>
              </a:ext>
            </a:extLst>
          </p:cNvPr>
          <p:cNvSpPr txBox="1"/>
          <p:nvPr/>
        </p:nvSpPr>
        <p:spPr>
          <a:xfrm>
            <a:off x="342900" y="847427"/>
            <a:ext cx="4390465" cy="1384995"/>
          </a:xfrm>
          <a:prstGeom prst="rect">
            <a:avLst/>
          </a:prstGeom>
          <a:noFill/>
        </p:spPr>
        <p:txBody>
          <a:bodyPr wrap="square" rtlCol="0">
            <a:spAutoFit/>
          </a:bodyPr>
          <a:lstStyle/>
          <a:p>
            <a:r>
              <a:rPr lang="pt-BR" sz="1400" dirty="0"/>
              <a:t>Na filtragem colaborativa, </a:t>
            </a:r>
            <a:r>
              <a:rPr lang="pt-BR" sz="1400" dirty="0">
                <a:solidFill>
                  <a:srgbClr val="FF0000"/>
                </a:solidFill>
              </a:rPr>
              <a:t>ignoramos</a:t>
            </a:r>
            <a:r>
              <a:rPr lang="pt-BR" sz="1400" dirty="0"/>
              <a:t> os atributos do usuário e do item. Não nos importamos com o que está no item. Não nos importamos com quem é o usuário. Observamos apenas as interações entre usuários e itens. Extraímos padrões deles, como olhar para o que pessoas como você também compraram.</a:t>
            </a:r>
          </a:p>
        </p:txBody>
      </p:sp>
      <p:pic>
        <p:nvPicPr>
          <p:cNvPr id="9" name="Imagem 8">
            <a:extLst>
              <a:ext uri="{FF2B5EF4-FFF2-40B4-BE49-F238E27FC236}">
                <a16:creationId xmlns:a16="http://schemas.microsoft.com/office/drawing/2014/main" id="{84BC6BD0-BE7B-49B2-7503-023BCCC136ED}"/>
              </a:ext>
            </a:extLst>
          </p:cNvPr>
          <p:cNvPicPr>
            <a:picLocks noChangeAspect="1"/>
          </p:cNvPicPr>
          <p:nvPr/>
        </p:nvPicPr>
        <p:blipFill>
          <a:blip r:embed="rId4"/>
          <a:stretch>
            <a:fillRect/>
          </a:stretch>
        </p:blipFill>
        <p:spPr>
          <a:xfrm>
            <a:off x="5810038" y="887506"/>
            <a:ext cx="2916193" cy="1916206"/>
          </a:xfrm>
          <a:prstGeom prst="rect">
            <a:avLst/>
          </a:prstGeom>
        </p:spPr>
      </p:pic>
      <p:pic>
        <p:nvPicPr>
          <p:cNvPr id="4" name="Imagem 3">
            <a:extLst>
              <a:ext uri="{FF2B5EF4-FFF2-40B4-BE49-F238E27FC236}">
                <a16:creationId xmlns:a16="http://schemas.microsoft.com/office/drawing/2014/main" id="{9CFF2015-F6AB-CF13-5FFD-27C995080A60}"/>
              </a:ext>
            </a:extLst>
          </p:cNvPr>
          <p:cNvPicPr>
            <a:picLocks noChangeAspect="1"/>
          </p:cNvPicPr>
          <p:nvPr/>
        </p:nvPicPr>
        <p:blipFill>
          <a:blip r:embed="rId5"/>
          <a:stretch>
            <a:fillRect/>
          </a:stretch>
        </p:blipFill>
        <p:spPr>
          <a:xfrm>
            <a:off x="5526742" y="3106533"/>
            <a:ext cx="3605664" cy="1068780"/>
          </a:xfrm>
          <a:prstGeom prst="rect">
            <a:avLst/>
          </a:prstGeom>
        </p:spPr>
      </p:pic>
    </p:spTree>
    <p:extLst>
      <p:ext uri="{BB962C8B-B14F-4D97-AF65-F5344CB8AC3E}">
        <p14:creationId xmlns:p14="http://schemas.microsoft.com/office/powerpoint/2010/main" val="2810204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Filtragem Colaborativa</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2" name="CaixaDeTexto 1">
            <a:extLst>
              <a:ext uri="{FF2B5EF4-FFF2-40B4-BE49-F238E27FC236}">
                <a16:creationId xmlns:a16="http://schemas.microsoft.com/office/drawing/2014/main" id="{0D0A0C0A-09AC-62D6-D85A-E4B929CC0714}"/>
              </a:ext>
            </a:extLst>
          </p:cNvPr>
          <p:cNvSpPr txBox="1"/>
          <p:nvPr/>
        </p:nvSpPr>
        <p:spPr>
          <a:xfrm>
            <a:off x="342900" y="847427"/>
            <a:ext cx="4390465" cy="1384995"/>
          </a:xfrm>
          <a:prstGeom prst="rect">
            <a:avLst/>
          </a:prstGeom>
          <a:noFill/>
        </p:spPr>
        <p:txBody>
          <a:bodyPr wrap="square" rtlCol="0">
            <a:spAutoFit/>
          </a:bodyPr>
          <a:lstStyle/>
          <a:p>
            <a:r>
              <a:rPr lang="pt-BR" sz="1400" dirty="0"/>
              <a:t>Na filtragem colaborativa, </a:t>
            </a:r>
            <a:r>
              <a:rPr lang="pt-BR" sz="1400" dirty="0">
                <a:solidFill>
                  <a:srgbClr val="FF0000"/>
                </a:solidFill>
              </a:rPr>
              <a:t>ignoramos</a:t>
            </a:r>
            <a:r>
              <a:rPr lang="pt-BR" sz="1400" dirty="0"/>
              <a:t> os atributos do usuário e do item. Não nos importamos com o que está no item. Não nos importamos com quem é o usuário. Observamos apenas as interações entre usuários e itens. Extraímos padrões deles, como olhar para o que pessoas como você também compraram.</a:t>
            </a:r>
          </a:p>
        </p:txBody>
      </p:sp>
      <p:sp>
        <p:nvSpPr>
          <p:cNvPr id="5" name="CaixaDeTexto 4">
            <a:extLst>
              <a:ext uri="{FF2B5EF4-FFF2-40B4-BE49-F238E27FC236}">
                <a16:creationId xmlns:a16="http://schemas.microsoft.com/office/drawing/2014/main" id="{1A37B464-975F-1610-D136-C568DEFDBDB9}"/>
              </a:ext>
            </a:extLst>
          </p:cNvPr>
          <p:cNvSpPr txBox="1"/>
          <p:nvPr/>
        </p:nvSpPr>
        <p:spPr>
          <a:xfrm>
            <a:off x="342900" y="2440405"/>
            <a:ext cx="5050631" cy="2031325"/>
          </a:xfrm>
          <a:prstGeom prst="rect">
            <a:avLst/>
          </a:prstGeom>
          <a:noFill/>
        </p:spPr>
        <p:txBody>
          <a:bodyPr wrap="square" rtlCol="0">
            <a:spAutoFit/>
          </a:bodyPr>
          <a:lstStyle/>
          <a:p>
            <a:pPr marL="285750" indent="-285750" algn="l">
              <a:buFont typeface="Wingdings" panose="05000000000000000000" pitchFamily="2" charset="2"/>
              <a:buChar char="Ø"/>
            </a:pPr>
            <a:r>
              <a:rPr lang="pt-BR" sz="1400" b="0" i="0" dirty="0">
                <a:solidFill>
                  <a:srgbClr val="1F1F1F"/>
                </a:solidFill>
                <a:effectLst/>
              </a:rPr>
              <a:t>A filtragem colaborativa baseia-se nas relações que há entre produtos e os interesses das pessoas.</a:t>
            </a:r>
            <a:endParaRPr lang="pt-BR" sz="1400" b="0" i="0" dirty="0">
              <a:solidFill>
                <a:srgbClr val="333333"/>
              </a:solidFill>
              <a:effectLst/>
            </a:endParaRPr>
          </a:p>
          <a:p>
            <a:pPr marL="285750" indent="-285750" algn="l">
              <a:buFont typeface="Wingdings" panose="05000000000000000000" pitchFamily="2" charset="2"/>
              <a:buChar char="Ø"/>
            </a:pPr>
            <a:endParaRPr lang="pt-BR" sz="1400" b="0" i="0" u="none" strike="noStrike" baseline="0" dirty="0"/>
          </a:p>
          <a:p>
            <a:pPr marL="285750" indent="-285750" algn="l">
              <a:buFont typeface="Wingdings" panose="05000000000000000000" pitchFamily="2" charset="2"/>
              <a:buChar char="Ø"/>
            </a:pPr>
            <a:r>
              <a:rPr lang="pt-BR" sz="1400" b="0" i="0" dirty="0">
                <a:solidFill>
                  <a:srgbClr val="1F1F1F"/>
                </a:solidFill>
                <a:effectLst/>
              </a:rPr>
              <a:t>Muitos sistemas de recomendação usam filtragem colaborativa para encontrar estas relações </a:t>
            </a:r>
            <a:r>
              <a:rPr lang="pt-BR" sz="1400" dirty="0">
                <a:solidFill>
                  <a:srgbClr val="333333"/>
                </a:solidFill>
              </a:rPr>
              <a:t> </a:t>
            </a:r>
            <a:r>
              <a:rPr lang="pt-BR" sz="1400" b="0" i="0" dirty="0">
                <a:solidFill>
                  <a:srgbClr val="1F1F1F"/>
                </a:solidFill>
                <a:effectLst/>
              </a:rPr>
              <a:t>e dar uma recomendação precisa de </a:t>
            </a:r>
            <a:r>
              <a:rPr lang="pt-BR" sz="1400" dirty="0">
                <a:solidFill>
                  <a:srgbClr val="333333"/>
                </a:solidFill>
              </a:rPr>
              <a:t> </a:t>
            </a:r>
            <a:r>
              <a:rPr lang="pt-BR" sz="1400" b="0" i="0" dirty="0">
                <a:solidFill>
                  <a:srgbClr val="1F1F1F"/>
                </a:solidFill>
                <a:effectLst/>
              </a:rPr>
              <a:t>um produto que o usuário possa gostar ou se interessar</a:t>
            </a:r>
          </a:p>
          <a:p>
            <a:pPr marL="285750" indent="-285750" algn="l">
              <a:buFont typeface="Wingdings" panose="05000000000000000000" pitchFamily="2" charset="2"/>
              <a:buChar char="Ø"/>
            </a:pPr>
            <a:endParaRPr lang="pt-BR" sz="1400" b="0" i="0" dirty="0">
              <a:solidFill>
                <a:srgbClr val="1F1F1F"/>
              </a:solidFill>
              <a:effectLst/>
            </a:endParaRPr>
          </a:p>
          <a:p>
            <a:pPr marL="285750" indent="-285750" algn="l">
              <a:buFont typeface="Wingdings" panose="05000000000000000000" pitchFamily="2" charset="2"/>
              <a:buChar char="Ø"/>
            </a:pPr>
            <a:r>
              <a:rPr lang="pt-BR" sz="1400" b="0" i="0" dirty="0">
                <a:solidFill>
                  <a:srgbClr val="252525"/>
                </a:solidFill>
                <a:effectLst/>
              </a:rPr>
              <a:t>Também nos permite explorar padrões interessantes.</a:t>
            </a:r>
            <a:endParaRPr lang="pt-BR" sz="1400" b="0" i="0" dirty="0">
              <a:solidFill>
                <a:srgbClr val="333333"/>
              </a:solidFill>
              <a:effectLst/>
            </a:endParaRPr>
          </a:p>
        </p:txBody>
      </p:sp>
      <p:pic>
        <p:nvPicPr>
          <p:cNvPr id="9" name="Imagem 8">
            <a:extLst>
              <a:ext uri="{FF2B5EF4-FFF2-40B4-BE49-F238E27FC236}">
                <a16:creationId xmlns:a16="http://schemas.microsoft.com/office/drawing/2014/main" id="{84BC6BD0-BE7B-49B2-7503-023BCCC136ED}"/>
              </a:ext>
            </a:extLst>
          </p:cNvPr>
          <p:cNvPicPr>
            <a:picLocks noChangeAspect="1"/>
          </p:cNvPicPr>
          <p:nvPr/>
        </p:nvPicPr>
        <p:blipFill>
          <a:blip r:embed="rId4"/>
          <a:stretch>
            <a:fillRect/>
          </a:stretch>
        </p:blipFill>
        <p:spPr>
          <a:xfrm>
            <a:off x="5810038" y="887506"/>
            <a:ext cx="2916193" cy="1916206"/>
          </a:xfrm>
          <a:prstGeom prst="rect">
            <a:avLst/>
          </a:prstGeom>
        </p:spPr>
      </p:pic>
      <p:pic>
        <p:nvPicPr>
          <p:cNvPr id="4" name="Imagem 3">
            <a:extLst>
              <a:ext uri="{FF2B5EF4-FFF2-40B4-BE49-F238E27FC236}">
                <a16:creationId xmlns:a16="http://schemas.microsoft.com/office/drawing/2014/main" id="{9CFF2015-F6AB-CF13-5FFD-27C995080A60}"/>
              </a:ext>
            </a:extLst>
          </p:cNvPr>
          <p:cNvPicPr>
            <a:picLocks noChangeAspect="1"/>
          </p:cNvPicPr>
          <p:nvPr/>
        </p:nvPicPr>
        <p:blipFill>
          <a:blip r:embed="rId5"/>
          <a:stretch>
            <a:fillRect/>
          </a:stretch>
        </p:blipFill>
        <p:spPr>
          <a:xfrm>
            <a:off x="5526742" y="3106533"/>
            <a:ext cx="3605664" cy="1068780"/>
          </a:xfrm>
          <a:prstGeom prst="rect">
            <a:avLst/>
          </a:prstGeom>
        </p:spPr>
      </p:pic>
    </p:spTree>
    <p:extLst>
      <p:ext uri="{BB962C8B-B14F-4D97-AF65-F5344CB8AC3E}">
        <p14:creationId xmlns:p14="http://schemas.microsoft.com/office/powerpoint/2010/main" val="2499490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6949" y="0"/>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Tipos de Implementação</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5" name="CaixaDeTexto 4">
            <a:extLst>
              <a:ext uri="{FF2B5EF4-FFF2-40B4-BE49-F238E27FC236}">
                <a16:creationId xmlns:a16="http://schemas.microsoft.com/office/drawing/2014/main" id="{1A37B464-975F-1610-D136-C568DEFDBDB9}"/>
              </a:ext>
            </a:extLst>
          </p:cNvPr>
          <p:cNvSpPr txBox="1"/>
          <p:nvPr/>
        </p:nvSpPr>
        <p:spPr>
          <a:xfrm>
            <a:off x="71707" y="1196473"/>
            <a:ext cx="4054288" cy="2246769"/>
          </a:xfrm>
          <a:prstGeom prst="rect">
            <a:avLst/>
          </a:prstGeom>
          <a:noFill/>
        </p:spPr>
        <p:txBody>
          <a:bodyPr wrap="square" rtlCol="0">
            <a:spAutoFit/>
          </a:bodyPr>
          <a:lstStyle/>
          <a:p>
            <a:pPr algn="l"/>
            <a:r>
              <a:rPr lang="pt-BR" sz="1400" b="0" i="0" dirty="0">
                <a:solidFill>
                  <a:srgbClr val="252525"/>
                </a:solidFill>
                <a:effectLst/>
              </a:rPr>
              <a:t>Os algoritmos baseados em memória funcionam armazenando todo o conjunto de dados na memória e, em seguida, usando esses dados para fazer recomendações.</a:t>
            </a:r>
            <a:endParaRPr lang="pt-BR" sz="1400" b="0" i="0" dirty="0">
              <a:solidFill>
                <a:srgbClr val="1F1F1F"/>
              </a:solidFill>
              <a:effectLst/>
            </a:endParaRP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1F1F1F"/>
                </a:solidFill>
                <a:effectLst/>
              </a:rPr>
              <a:t>Usa técnicas estatísticas para aproximar usuários dos itens.</a:t>
            </a: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1F1F1F"/>
                </a:solidFill>
                <a:effectLst/>
              </a:rPr>
              <a:t>Ex.: Correlação de Pearson, Similaridade Cosseno, Distância euclidiana, etc.</a:t>
            </a:r>
            <a:endParaRPr lang="pt-BR" sz="1400" b="0" i="0" dirty="0">
              <a:solidFill>
                <a:srgbClr val="333333"/>
              </a:solidFill>
              <a:effectLst/>
            </a:endParaRPr>
          </a:p>
        </p:txBody>
      </p:sp>
      <p:sp>
        <p:nvSpPr>
          <p:cNvPr id="3" name="Espaço Reservado para Texto 2">
            <a:extLst>
              <a:ext uri="{FF2B5EF4-FFF2-40B4-BE49-F238E27FC236}">
                <a16:creationId xmlns:a16="http://schemas.microsoft.com/office/drawing/2014/main" id="{C54EFBE0-1018-9E8E-E1CF-C67915498D22}"/>
              </a:ext>
            </a:extLst>
          </p:cNvPr>
          <p:cNvSpPr txBox="1">
            <a:spLocks/>
          </p:cNvSpPr>
          <p:nvPr/>
        </p:nvSpPr>
        <p:spPr>
          <a:xfrm>
            <a:off x="-804721" y="887506"/>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sz="1900" dirty="0">
                <a:solidFill>
                  <a:srgbClr val="3333FF"/>
                </a:solidFill>
                <a:ea typeface="Source Sans Pro"/>
                <a:cs typeface="Source Sans Pro"/>
                <a:sym typeface="Source Sans Pro"/>
              </a:rPr>
              <a:t>Baseada em Memória   </a:t>
            </a:r>
          </a:p>
          <a:p>
            <a:r>
              <a:rPr lang="pt-BR" dirty="0">
                <a:solidFill>
                  <a:srgbClr val="3333FF"/>
                </a:solidFill>
                <a:ea typeface="Source Sans Pro"/>
                <a:cs typeface="Source Sans Pro"/>
                <a:sym typeface="Source Sans Pro"/>
              </a:rPr>
              <a:t> </a:t>
            </a:r>
            <a:endParaRPr lang="pt-BR" dirty="0"/>
          </a:p>
        </p:txBody>
      </p:sp>
    </p:spTree>
    <p:extLst>
      <p:ext uri="{BB962C8B-B14F-4D97-AF65-F5344CB8AC3E}">
        <p14:creationId xmlns:p14="http://schemas.microsoft.com/office/powerpoint/2010/main" val="835810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464570" y="102981"/>
            <a:ext cx="6733984" cy="769681"/>
          </a:xfrm>
          <a:prstGeom prst="rect">
            <a:avLst/>
          </a:prstGeom>
          <a:noFill/>
          <a:ln>
            <a:noFill/>
          </a:ln>
        </p:spPr>
        <p:txBody>
          <a:bodyPr spcFirstLastPara="1" wrap="square" lIns="91425" tIns="91425" rIns="91425" bIns="91425" anchor="t" anchorCtr="0">
            <a:noAutofit/>
          </a:bodyPr>
          <a:lstStyle/>
          <a:p>
            <a:r>
              <a:rPr lang="pt-BR" sz="4400" dirty="0">
                <a:solidFill>
                  <a:srgbClr val="3333FF"/>
                </a:solidFill>
                <a:latin typeface="Calibri"/>
                <a:ea typeface="Calibri" panose="020F0502020204030204" pitchFamily="34" charset="0"/>
                <a:cs typeface="Calibri"/>
                <a:sym typeface="Source Sans Pro"/>
              </a:rPr>
              <a:t>Pré-Requisitos</a:t>
            </a:r>
            <a:r>
              <a:rPr lang="pt-BR" sz="4400" dirty="0">
                <a:solidFill>
                  <a:srgbClr val="3333FF"/>
                </a:solidFill>
                <a:latin typeface="Source Sans Pro"/>
                <a:ea typeface="Source Sans Pro"/>
                <a:cs typeface="Source Sans Pro"/>
                <a:sym typeface="Source Sans Pro"/>
              </a:rPr>
              <a:t> </a:t>
            </a:r>
            <a:br>
              <a:rPr lang="pt-BR" sz="4400" dirty="0">
                <a:solidFill>
                  <a:srgbClr val="3333FF"/>
                </a:solidFill>
                <a:latin typeface="Source Sans Pro"/>
                <a:ea typeface="Source Sans Pro"/>
                <a:cs typeface="Source Sans Pro"/>
                <a:sym typeface="Source Sans Pro"/>
              </a:rPr>
            </a:br>
            <a:br>
              <a:rPr lang="pt-BR" dirty="0"/>
            </a:br>
            <a:br>
              <a:rPr lang="pt-BR" dirty="0"/>
            </a:br>
            <a:endParaRPr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9C3ABEEC-CE5C-36AA-8ECA-E65DE3F10262}"/>
              </a:ext>
            </a:extLst>
          </p:cNvPr>
          <p:cNvSpPr txBox="1"/>
          <p:nvPr/>
        </p:nvSpPr>
        <p:spPr>
          <a:xfrm>
            <a:off x="197975" y="916190"/>
            <a:ext cx="5146457" cy="369332"/>
          </a:xfrm>
          <a:prstGeom prst="rect">
            <a:avLst/>
          </a:prstGeom>
          <a:noFill/>
        </p:spPr>
        <p:txBody>
          <a:bodyPr wrap="square" rtlCol="0">
            <a:spAutoFit/>
          </a:bodyPr>
          <a:lstStyle/>
          <a:p>
            <a:r>
              <a:rPr lang="pt-BR" dirty="0"/>
              <a:t>O que é preciso saber para realizar este curso?</a:t>
            </a:r>
          </a:p>
        </p:txBody>
      </p:sp>
      <p:graphicFrame>
        <p:nvGraphicFramePr>
          <p:cNvPr id="5" name="Diagrama 4">
            <a:extLst>
              <a:ext uri="{FF2B5EF4-FFF2-40B4-BE49-F238E27FC236}">
                <a16:creationId xmlns:a16="http://schemas.microsoft.com/office/drawing/2014/main" id="{6F3326AD-DD72-8CB9-A4DC-28883D2B5F97}"/>
              </a:ext>
            </a:extLst>
          </p:cNvPr>
          <p:cNvGraphicFramePr/>
          <p:nvPr>
            <p:extLst>
              <p:ext uri="{D42A27DB-BD31-4B8C-83A1-F6EECF244321}">
                <p14:modId xmlns:p14="http://schemas.microsoft.com/office/powerpoint/2010/main" val="4179199177"/>
              </p:ext>
            </p:extLst>
          </p:nvPr>
        </p:nvGraphicFramePr>
        <p:xfrm>
          <a:off x="1524000" y="1418665"/>
          <a:ext cx="4292918" cy="2462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ython (programming language) - Wikipedia">
            <a:extLst>
              <a:ext uri="{FF2B5EF4-FFF2-40B4-BE49-F238E27FC236}">
                <a16:creationId xmlns:a16="http://schemas.microsoft.com/office/drawing/2014/main" id="{E88E6573-5DBC-DFBE-BEF6-9965BB63BC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4748" y="1633210"/>
            <a:ext cx="333386" cy="3256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das (software) - Wikipedia">
            <a:extLst>
              <a:ext uri="{FF2B5EF4-FFF2-40B4-BE49-F238E27FC236}">
                <a16:creationId xmlns:a16="http://schemas.microsoft.com/office/drawing/2014/main" id="{D8069D56-D9B0-F7E3-87B8-39EED61430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8244" y="2234051"/>
            <a:ext cx="333386" cy="2417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chine learning - Free technology icons">
            <a:extLst>
              <a:ext uri="{FF2B5EF4-FFF2-40B4-BE49-F238E27FC236}">
                <a16:creationId xmlns:a16="http://schemas.microsoft.com/office/drawing/2014/main" id="{C948BEBF-1249-44C9-0F74-D12CB6765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1418" y="2789351"/>
            <a:ext cx="271458" cy="267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near Algebra Icons - Free SVG &amp; PNG Linear Algebra Images - Noun Project">
            <a:extLst>
              <a:ext uri="{FF2B5EF4-FFF2-40B4-BE49-F238E27FC236}">
                <a16:creationId xmlns:a16="http://schemas.microsoft.com/office/drawing/2014/main" id="{01C46247-82E7-948F-8E99-17D68C1197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299" y="3370314"/>
            <a:ext cx="271457" cy="27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36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6949" y="0"/>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Tipos de Implementação</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5" name="CaixaDeTexto 4">
            <a:extLst>
              <a:ext uri="{FF2B5EF4-FFF2-40B4-BE49-F238E27FC236}">
                <a16:creationId xmlns:a16="http://schemas.microsoft.com/office/drawing/2014/main" id="{1A37B464-975F-1610-D136-C568DEFDBDB9}"/>
              </a:ext>
            </a:extLst>
          </p:cNvPr>
          <p:cNvSpPr txBox="1"/>
          <p:nvPr/>
        </p:nvSpPr>
        <p:spPr>
          <a:xfrm>
            <a:off x="71707" y="1196473"/>
            <a:ext cx="4054288" cy="2246769"/>
          </a:xfrm>
          <a:prstGeom prst="rect">
            <a:avLst/>
          </a:prstGeom>
          <a:noFill/>
        </p:spPr>
        <p:txBody>
          <a:bodyPr wrap="square" rtlCol="0">
            <a:spAutoFit/>
          </a:bodyPr>
          <a:lstStyle/>
          <a:p>
            <a:pPr algn="l"/>
            <a:r>
              <a:rPr lang="pt-BR" sz="1400" b="0" i="0" dirty="0">
                <a:solidFill>
                  <a:srgbClr val="252525"/>
                </a:solidFill>
                <a:effectLst/>
              </a:rPr>
              <a:t>Os algoritmos baseados em memória funcionam armazenando todo o conjunto de dados na memória e, em seguida, usando esses dados para fazer recomendações.</a:t>
            </a:r>
            <a:endParaRPr lang="pt-BR" sz="1400" b="0" i="0" dirty="0">
              <a:solidFill>
                <a:srgbClr val="1F1F1F"/>
              </a:solidFill>
              <a:effectLst/>
            </a:endParaRP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1F1F1F"/>
                </a:solidFill>
                <a:effectLst/>
              </a:rPr>
              <a:t>Usa técnicas estatísticas para aproximar usuários dos itens.</a:t>
            </a: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1F1F1F"/>
                </a:solidFill>
                <a:effectLst/>
              </a:rPr>
              <a:t>Ex.: Correlação de Pearson, Similaridade Cosseno, Distância euclidiana, etc.</a:t>
            </a:r>
            <a:endParaRPr lang="pt-BR" sz="1400" b="0" i="0" dirty="0">
              <a:solidFill>
                <a:srgbClr val="333333"/>
              </a:solidFill>
              <a:effectLst/>
            </a:endParaRPr>
          </a:p>
        </p:txBody>
      </p:sp>
      <p:sp>
        <p:nvSpPr>
          <p:cNvPr id="3" name="Espaço Reservado para Texto 2">
            <a:extLst>
              <a:ext uri="{FF2B5EF4-FFF2-40B4-BE49-F238E27FC236}">
                <a16:creationId xmlns:a16="http://schemas.microsoft.com/office/drawing/2014/main" id="{C54EFBE0-1018-9E8E-E1CF-C67915498D22}"/>
              </a:ext>
            </a:extLst>
          </p:cNvPr>
          <p:cNvSpPr txBox="1">
            <a:spLocks/>
          </p:cNvSpPr>
          <p:nvPr/>
        </p:nvSpPr>
        <p:spPr>
          <a:xfrm>
            <a:off x="-804721" y="887506"/>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sz="1900" dirty="0">
                <a:solidFill>
                  <a:srgbClr val="3333FF"/>
                </a:solidFill>
                <a:ea typeface="Source Sans Pro"/>
                <a:cs typeface="Source Sans Pro"/>
                <a:sym typeface="Source Sans Pro"/>
              </a:rPr>
              <a:t>Baseada em Memória   </a:t>
            </a:r>
          </a:p>
          <a:p>
            <a:r>
              <a:rPr lang="pt-BR" dirty="0">
                <a:solidFill>
                  <a:srgbClr val="3333FF"/>
                </a:solidFill>
                <a:ea typeface="Source Sans Pro"/>
                <a:cs typeface="Source Sans Pro"/>
                <a:sym typeface="Source Sans Pro"/>
              </a:rPr>
              <a:t> </a:t>
            </a:r>
            <a:endParaRPr lang="pt-BR" dirty="0"/>
          </a:p>
        </p:txBody>
      </p:sp>
      <p:sp>
        <p:nvSpPr>
          <p:cNvPr id="6" name="Espaço Reservado para Texto 2">
            <a:extLst>
              <a:ext uri="{FF2B5EF4-FFF2-40B4-BE49-F238E27FC236}">
                <a16:creationId xmlns:a16="http://schemas.microsoft.com/office/drawing/2014/main" id="{1CCEAA2C-7CE7-D215-E062-CD82B30244AA}"/>
              </a:ext>
            </a:extLst>
          </p:cNvPr>
          <p:cNvSpPr txBox="1">
            <a:spLocks/>
          </p:cNvSpPr>
          <p:nvPr/>
        </p:nvSpPr>
        <p:spPr>
          <a:xfrm>
            <a:off x="3564967" y="854250"/>
            <a:ext cx="3868340" cy="61793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dirty="0">
                <a:solidFill>
                  <a:srgbClr val="3333FF"/>
                </a:solidFill>
                <a:ea typeface="Source Sans Pro"/>
                <a:cs typeface="Source Sans Pro"/>
                <a:sym typeface="Source Sans Pro"/>
              </a:rPr>
              <a:t>Baseada em Modelo   </a:t>
            </a:r>
            <a:endParaRPr lang="pt-BR" dirty="0"/>
          </a:p>
        </p:txBody>
      </p:sp>
      <p:sp>
        <p:nvSpPr>
          <p:cNvPr id="7" name="CaixaDeTexto 6">
            <a:extLst>
              <a:ext uri="{FF2B5EF4-FFF2-40B4-BE49-F238E27FC236}">
                <a16:creationId xmlns:a16="http://schemas.microsoft.com/office/drawing/2014/main" id="{1C57E42F-390E-BA02-EDDA-9DC18FFCFC46}"/>
              </a:ext>
            </a:extLst>
          </p:cNvPr>
          <p:cNvSpPr txBox="1"/>
          <p:nvPr/>
        </p:nvSpPr>
        <p:spPr>
          <a:xfrm>
            <a:off x="4456019" y="1196473"/>
            <a:ext cx="4502033" cy="2677656"/>
          </a:xfrm>
          <a:prstGeom prst="rect">
            <a:avLst/>
          </a:prstGeom>
          <a:noFill/>
        </p:spPr>
        <p:txBody>
          <a:bodyPr wrap="square" rtlCol="0">
            <a:spAutoFit/>
          </a:bodyPr>
          <a:lstStyle/>
          <a:p>
            <a:r>
              <a:rPr lang="pt-BR" sz="1400" dirty="0"/>
              <a:t>Em contraste, os algoritmos baseados em modelos, funcionam construindo um modelo dos dados usando um conjunto de parâmetros e, em seguida, usando esse modelo para fazer previsões. Esses modelos podem ser mais complexos e computacionalmente caros, mas também podem ser mais precisos e generalizar melhor.</a:t>
            </a:r>
          </a:p>
          <a:p>
            <a:pPr marL="285750" indent="-285750" algn="l">
              <a:buFont typeface="Wingdings" panose="05000000000000000000" pitchFamily="2" charset="2"/>
              <a:buChar char="Ø"/>
            </a:pPr>
            <a:endParaRPr lang="pt-BR" sz="1400" b="0" i="0" dirty="0">
              <a:solidFill>
                <a:srgbClr val="1F1F1F"/>
              </a:solidFill>
              <a:effectLst/>
            </a:endParaRPr>
          </a:p>
          <a:p>
            <a:pPr marL="285750" indent="-285750" algn="l">
              <a:buFont typeface="Wingdings" panose="05000000000000000000" pitchFamily="2" charset="2"/>
              <a:buChar char="Ø"/>
            </a:pPr>
            <a:r>
              <a:rPr lang="pt-BR" sz="1400" b="0" i="0" dirty="0">
                <a:solidFill>
                  <a:srgbClr val="1F1F1F"/>
                </a:solidFill>
                <a:effectLst/>
              </a:rPr>
              <a:t>Desenvolve um modelo para tentar aprender as preferências dos usuários.</a:t>
            </a: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1F1F1F"/>
                </a:solidFill>
                <a:effectLst/>
              </a:rPr>
              <a:t>Esses modelos podem ser criados com </a:t>
            </a:r>
            <a:r>
              <a:rPr lang="pt-BR" sz="1400" b="0" i="0" dirty="0" err="1">
                <a:solidFill>
                  <a:srgbClr val="1F1F1F"/>
                </a:solidFill>
                <a:effectLst/>
              </a:rPr>
              <a:t>machine</a:t>
            </a:r>
            <a:r>
              <a:rPr lang="pt-BR" sz="1400" b="0" i="0" dirty="0">
                <a:solidFill>
                  <a:srgbClr val="1F1F1F"/>
                </a:solidFill>
                <a:effectLst/>
              </a:rPr>
              <a:t> </a:t>
            </a:r>
            <a:r>
              <a:rPr lang="pt-BR" sz="1400" b="0" i="0" dirty="0" err="1">
                <a:solidFill>
                  <a:srgbClr val="1F1F1F"/>
                </a:solidFill>
                <a:effectLst/>
              </a:rPr>
              <a:t>learning</a:t>
            </a:r>
            <a:r>
              <a:rPr lang="pt-BR" sz="1400" b="0" i="0" dirty="0">
                <a:solidFill>
                  <a:srgbClr val="1F1F1F"/>
                </a:solidFill>
                <a:effectLst/>
              </a:rPr>
              <a:t>, </a:t>
            </a:r>
            <a:r>
              <a:rPr lang="pt-BR" sz="1400" b="0" i="0" dirty="0" err="1">
                <a:solidFill>
                  <a:srgbClr val="1F1F1F"/>
                </a:solidFill>
                <a:effectLst/>
              </a:rPr>
              <a:t>deep</a:t>
            </a:r>
            <a:r>
              <a:rPr lang="pt-BR" sz="1400" b="0" i="0" dirty="0">
                <a:solidFill>
                  <a:srgbClr val="1F1F1F"/>
                </a:solidFill>
                <a:effectLst/>
              </a:rPr>
              <a:t> </a:t>
            </a:r>
            <a:r>
              <a:rPr lang="pt-BR" sz="1400" b="0" i="0" dirty="0" err="1">
                <a:solidFill>
                  <a:srgbClr val="1F1F1F"/>
                </a:solidFill>
                <a:effectLst/>
              </a:rPr>
              <a:t>learning</a:t>
            </a:r>
            <a:r>
              <a:rPr lang="pt-BR" sz="1400" b="0" i="0" dirty="0">
                <a:solidFill>
                  <a:srgbClr val="1F1F1F"/>
                </a:solidFill>
                <a:effectLst/>
              </a:rPr>
              <a:t>.</a:t>
            </a:r>
            <a:endParaRPr lang="pt-BR" sz="1400" b="0" i="0" dirty="0">
              <a:solidFill>
                <a:srgbClr val="333333"/>
              </a:solidFill>
              <a:effectLst/>
            </a:endParaRPr>
          </a:p>
        </p:txBody>
      </p:sp>
    </p:spTree>
    <p:extLst>
      <p:ext uri="{BB962C8B-B14F-4D97-AF65-F5344CB8AC3E}">
        <p14:creationId xmlns:p14="http://schemas.microsoft.com/office/powerpoint/2010/main" val="1896524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6949" y="-36659"/>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Tipos de Implementação</a:t>
            </a:r>
            <a:br>
              <a:rPr lang="pt-BR" sz="2800" dirty="0">
                <a:solidFill>
                  <a:srgbClr val="3333FF"/>
                </a:solidFill>
                <a:latin typeface="Source Sans Pro"/>
                <a:ea typeface="Source Sans Pro"/>
                <a:cs typeface="Source Sans Pro"/>
                <a:sym typeface="Source Sans Pro"/>
              </a:rPr>
            </a:br>
            <a:r>
              <a:rPr lang="pt-BR" sz="2000" dirty="0">
                <a:solidFill>
                  <a:srgbClr val="3333FF"/>
                </a:solidFill>
                <a:latin typeface="Source Sans Pro"/>
                <a:ea typeface="Source Sans Pro"/>
                <a:cs typeface="Source Sans Pro"/>
                <a:sym typeface="Source Sans Pro"/>
              </a:rPr>
              <a:t>Exemplos</a:t>
            </a:r>
            <a:endParaRPr sz="20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5" name="CaixaDeTexto 4">
            <a:extLst>
              <a:ext uri="{FF2B5EF4-FFF2-40B4-BE49-F238E27FC236}">
                <a16:creationId xmlns:a16="http://schemas.microsoft.com/office/drawing/2014/main" id="{1A37B464-975F-1610-D136-C568DEFDBDB9}"/>
              </a:ext>
            </a:extLst>
          </p:cNvPr>
          <p:cNvSpPr txBox="1"/>
          <p:nvPr/>
        </p:nvSpPr>
        <p:spPr>
          <a:xfrm>
            <a:off x="56781" y="1371284"/>
            <a:ext cx="4054288" cy="1600438"/>
          </a:xfrm>
          <a:prstGeom prst="rect">
            <a:avLst/>
          </a:prstGeom>
          <a:noFill/>
        </p:spPr>
        <p:txBody>
          <a:bodyPr wrap="square" rtlCol="0">
            <a:spAutoFit/>
          </a:bodyPr>
          <a:lstStyle/>
          <a:p>
            <a:pPr marL="285750" indent="-285750" algn="l">
              <a:buFont typeface="Wingdings" panose="05000000000000000000" pitchFamily="2" charset="2"/>
              <a:buChar char="Ø"/>
            </a:pPr>
            <a:r>
              <a:rPr lang="pt-BR" sz="1400" dirty="0">
                <a:solidFill>
                  <a:srgbClr val="374151"/>
                </a:solidFill>
                <a:latin typeface="Söhne"/>
              </a:rPr>
              <a:t>User</a:t>
            </a:r>
            <a:r>
              <a:rPr lang="pt-BR" sz="1400" b="0" i="0" dirty="0">
                <a:solidFill>
                  <a:srgbClr val="374151"/>
                </a:solidFill>
                <a:effectLst/>
                <a:latin typeface="Söhne"/>
              </a:rPr>
              <a:t>-based </a:t>
            </a:r>
            <a:r>
              <a:rPr lang="pt-BR" sz="1400" b="0" i="0" dirty="0" err="1">
                <a:solidFill>
                  <a:srgbClr val="374151"/>
                </a:solidFill>
                <a:effectLst/>
                <a:latin typeface="Söhne"/>
              </a:rPr>
              <a:t>Collaborative</a:t>
            </a:r>
            <a:r>
              <a:rPr lang="pt-BR" sz="1400" b="0" i="0" dirty="0">
                <a:solidFill>
                  <a:srgbClr val="374151"/>
                </a:solidFill>
                <a:effectLst/>
                <a:latin typeface="Söhne"/>
              </a:rPr>
              <a:t> </a:t>
            </a:r>
            <a:r>
              <a:rPr lang="pt-BR" sz="1400" b="0" i="0" dirty="0" err="1">
                <a:solidFill>
                  <a:srgbClr val="374151"/>
                </a:solidFill>
                <a:effectLst/>
                <a:latin typeface="Söhne"/>
              </a:rPr>
              <a:t>Filtering</a:t>
            </a:r>
            <a:endParaRPr lang="pt-BR" sz="1400" b="0" i="0" dirty="0">
              <a:solidFill>
                <a:srgbClr val="374151"/>
              </a:solidFill>
              <a:effectLst/>
              <a:latin typeface="Söhne"/>
            </a:endParaRP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dirty="0">
                <a:solidFill>
                  <a:srgbClr val="374151"/>
                </a:solidFill>
                <a:latin typeface="Söhne"/>
              </a:rPr>
              <a:t>Item</a:t>
            </a:r>
            <a:r>
              <a:rPr lang="pt-BR" sz="1400" b="0" i="0" dirty="0">
                <a:solidFill>
                  <a:srgbClr val="374151"/>
                </a:solidFill>
                <a:effectLst/>
                <a:latin typeface="Söhne"/>
              </a:rPr>
              <a:t>-based </a:t>
            </a:r>
            <a:r>
              <a:rPr lang="pt-BR" sz="1400" b="0" i="0" dirty="0" err="1">
                <a:solidFill>
                  <a:srgbClr val="374151"/>
                </a:solidFill>
                <a:effectLst/>
                <a:latin typeface="Söhne"/>
              </a:rPr>
              <a:t>Collaborative</a:t>
            </a:r>
            <a:r>
              <a:rPr lang="pt-BR" sz="1400" b="0" i="0" dirty="0">
                <a:solidFill>
                  <a:srgbClr val="374151"/>
                </a:solidFill>
                <a:effectLst/>
                <a:latin typeface="Söhne"/>
              </a:rPr>
              <a:t> </a:t>
            </a:r>
            <a:r>
              <a:rPr lang="pt-BR" sz="1400" b="0" i="0" dirty="0" err="1">
                <a:solidFill>
                  <a:srgbClr val="374151"/>
                </a:solidFill>
                <a:effectLst/>
                <a:latin typeface="Söhne"/>
              </a:rPr>
              <a:t>Filtering</a:t>
            </a:r>
            <a:endParaRPr lang="pt-BR" sz="1400" b="0" i="0" dirty="0">
              <a:solidFill>
                <a:srgbClr val="374151"/>
              </a:solidFill>
              <a:effectLst/>
              <a:latin typeface="Söhne"/>
            </a:endParaRP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r>
              <a:rPr lang="pt-BR" sz="1400" b="0" i="0" dirty="0">
                <a:solidFill>
                  <a:srgbClr val="374151"/>
                </a:solidFill>
                <a:effectLst/>
                <a:latin typeface="Söhne"/>
              </a:rPr>
              <a:t>k-</a:t>
            </a:r>
            <a:r>
              <a:rPr lang="pt-BR" sz="1400" b="0" i="0" dirty="0" err="1">
                <a:solidFill>
                  <a:srgbClr val="374151"/>
                </a:solidFill>
                <a:effectLst/>
                <a:latin typeface="Söhne"/>
              </a:rPr>
              <a:t>Nearest</a:t>
            </a:r>
            <a:r>
              <a:rPr lang="pt-BR" sz="1400" b="0" i="0" dirty="0">
                <a:solidFill>
                  <a:srgbClr val="374151"/>
                </a:solidFill>
                <a:effectLst/>
                <a:latin typeface="Söhne"/>
              </a:rPr>
              <a:t> </a:t>
            </a:r>
            <a:r>
              <a:rPr lang="pt-BR" sz="1400" b="0" i="0" dirty="0" err="1">
                <a:solidFill>
                  <a:srgbClr val="374151"/>
                </a:solidFill>
                <a:effectLst/>
                <a:latin typeface="Söhne"/>
              </a:rPr>
              <a:t>Neighbors</a:t>
            </a:r>
            <a:r>
              <a:rPr lang="pt-BR" sz="1400" b="0" i="0" dirty="0">
                <a:solidFill>
                  <a:srgbClr val="374151"/>
                </a:solidFill>
                <a:effectLst/>
                <a:latin typeface="Söhne"/>
              </a:rPr>
              <a:t> (KNN)</a:t>
            </a: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endParaRPr lang="pt-BR" sz="1400" b="0" i="0" dirty="0">
              <a:solidFill>
                <a:srgbClr val="333333"/>
              </a:solidFill>
              <a:effectLst/>
            </a:endParaRPr>
          </a:p>
        </p:txBody>
      </p:sp>
      <p:sp>
        <p:nvSpPr>
          <p:cNvPr id="3" name="Espaço Reservado para Texto 2">
            <a:extLst>
              <a:ext uri="{FF2B5EF4-FFF2-40B4-BE49-F238E27FC236}">
                <a16:creationId xmlns:a16="http://schemas.microsoft.com/office/drawing/2014/main" id="{C54EFBE0-1018-9E8E-E1CF-C67915498D22}"/>
              </a:ext>
            </a:extLst>
          </p:cNvPr>
          <p:cNvSpPr txBox="1">
            <a:spLocks/>
          </p:cNvSpPr>
          <p:nvPr/>
        </p:nvSpPr>
        <p:spPr>
          <a:xfrm>
            <a:off x="-804721" y="887506"/>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sz="1900" dirty="0">
                <a:solidFill>
                  <a:srgbClr val="3333FF"/>
                </a:solidFill>
                <a:ea typeface="Source Sans Pro"/>
                <a:cs typeface="Source Sans Pro"/>
                <a:sym typeface="Source Sans Pro"/>
              </a:rPr>
              <a:t>Baseada em Memória   </a:t>
            </a:r>
          </a:p>
          <a:p>
            <a:r>
              <a:rPr lang="pt-BR" dirty="0">
                <a:solidFill>
                  <a:srgbClr val="3333FF"/>
                </a:solidFill>
                <a:ea typeface="Source Sans Pro"/>
                <a:cs typeface="Source Sans Pro"/>
                <a:sym typeface="Source Sans Pro"/>
              </a:rPr>
              <a:t> </a:t>
            </a:r>
            <a:endParaRPr lang="pt-BR" dirty="0"/>
          </a:p>
        </p:txBody>
      </p:sp>
      <p:sp>
        <p:nvSpPr>
          <p:cNvPr id="2" name="Espaço Reservado para Texto 2">
            <a:extLst>
              <a:ext uri="{FF2B5EF4-FFF2-40B4-BE49-F238E27FC236}">
                <a16:creationId xmlns:a16="http://schemas.microsoft.com/office/drawing/2014/main" id="{959DC909-57E2-9DFA-89F1-2C33D784B632}"/>
              </a:ext>
            </a:extLst>
          </p:cNvPr>
          <p:cNvSpPr txBox="1">
            <a:spLocks/>
          </p:cNvSpPr>
          <p:nvPr/>
        </p:nvSpPr>
        <p:spPr>
          <a:xfrm>
            <a:off x="-804721" y="484669"/>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pt-BR" sz="1900" dirty="0">
              <a:solidFill>
                <a:srgbClr val="3333FF"/>
              </a:solidFill>
              <a:ea typeface="Source Sans Pro"/>
              <a:cs typeface="Source Sans Pro"/>
              <a:sym typeface="Source Sans Pro"/>
            </a:endParaRPr>
          </a:p>
          <a:p>
            <a:r>
              <a:rPr lang="pt-BR" dirty="0">
                <a:solidFill>
                  <a:srgbClr val="3333FF"/>
                </a:solidFill>
                <a:ea typeface="Source Sans Pro"/>
                <a:cs typeface="Source Sans Pro"/>
                <a:sym typeface="Source Sans Pro"/>
              </a:rPr>
              <a:t> </a:t>
            </a:r>
            <a:endParaRPr lang="pt-BR" dirty="0"/>
          </a:p>
        </p:txBody>
      </p:sp>
    </p:spTree>
    <p:extLst>
      <p:ext uri="{BB962C8B-B14F-4D97-AF65-F5344CB8AC3E}">
        <p14:creationId xmlns:p14="http://schemas.microsoft.com/office/powerpoint/2010/main" val="3110390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6949" y="-36659"/>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Tipos de Implementação</a:t>
            </a:r>
            <a:br>
              <a:rPr lang="pt-BR" sz="2800" dirty="0">
                <a:solidFill>
                  <a:srgbClr val="3333FF"/>
                </a:solidFill>
                <a:latin typeface="Source Sans Pro"/>
                <a:ea typeface="Source Sans Pro"/>
                <a:cs typeface="Source Sans Pro"/>
                <a:sym typeface="Source Sans Pro"/>
              </a:rPr>
            </a:br>
            <a:r>
              <a:rPr lang="pt-BR" sz="2000" dirty="0">
                <a:solidFill>
                  <a:srgbClr val="3333FF"/>
                </a:solidFill>
                <a:latin typeface="Source Sans Pro"/>
                <a:ea typeface="Source Sans Pro"/>
                <a:cs typeface="Source Sans Pro"/>
                <a:sym typeface="Source Sans Pro"/>
              </a:rPr>
              <a:t>Exemplos</a:t>
            </a:r>
            <a:endParaRPr sz="20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5" name="CaixaDeTexto 4">
            <a:extLst>
              <a:ext uri="{FF2B5EF4-FFF2-40B4-BE49-F238E27FC236}">
                <a16:creationId xmlns:a16="http://schemas.microsoft.com/office/drawing/2014/main" id="{1A37B464-975F-1610-D136-C568DEFDBDB9}"/>
              </a:ext>
            </a:extLst>
          </p:cNvPr>
          <p:cNvSpPr txBox="1"/>
          <p:nvPr/>
        </p:nvSpPr>
        <p:spPr>
          <a:xfrm>
            <a:off x="56781" y="1371284"/>
            <a:ext cx="4054288" cy="1600438"/>
          </a:xfrm>
          <a:prstGeom prst="rect">
            <a:avLst/>
          </a:prstGeom>
          <a:noFill/>
        </p:spPr>
        <p:txBody>
          <a:bodyPr wrap="square" rtlCol="0">
            <a:spAutoFit/>
          </a:bodyPr>
          <a:lstStyle/>
          <a:p>
            <a:pPr marL="285750" indent="-285750" algn="l">
              <a:buFont typeface="Wingdings" panose="05000000000000000000" pitchFamily="2" charset="2"/>
              <a:buChar char="Ø"/>
            </a:pPr>
            <a:r>
              <a:rPr lang="pt-BR" sz="1400" dirty="0">
                <a:solidFill>
                  <a:srgbClr val="374151"/>
                </a:solidFill>
                <a:latin typeface="Söhne"/>
              </a:rPr>
              <a:t>User</a:t>
            </a:r>
            <a:r>
              <a:rPr lang="pt-BR" sz="1400" b="0" i="0" dirty="0">
                <a:solidFill>
                  <a:srgbClr val="374151"/>
                </a:solidFill>
                <a:effectLst/>
                <a:latin typeface="Söhne"/>
              </a:rPr>
              <a:t>-based </a:t>
            </a:r>
            <a:r>
              <a:rPr lang="pt-BR" sz="1400" b="0" i="0" dirty="0" err="1">
                <a:solidFill>
                  <a:srgbClr val="374151"/>
                </a:solidFill>
                <a:effectLst/>
                <a:latin typeface="Söhne"/>
              </a:rPr>
              <a:t>Collaborative</a:t>
            </a:r>
            <a:r>
              <a:rPr lang="pt-BR" sz="1400" b="0" i="0" dirty="0">
                <a:solidFill>
                  <a:srgbClr val="374151"/>
                </a:solidFill>
                <a:effectLst/>
                <a:latin typeface="Söhne"/>
              </a:rPr>
              <a:t> </a:t>
            </a:r>
            <a:r>
              <a:rPr lang="pt-BR" sz="1400" b="0" i="0" dirty="0" err="1">
                <a:solidFill>
                  <a:srgbClr val="374151"/>
                </a:solidFill>
                <a:effectLst/>
                <a:latin typeface="Söhne"/>
              </a:rPr>
              <a:t>Filtering</a:t>
            </a:r>
            <a:endParaRPr lang="pt-BR" sz="1400" b="0" i="0" dirty="0">
              <a:solidFill>
                <a:srgbClr val="374151"/>
              </a:solidFill>
              <a:effectLst/>
              <a:latin typeface="Söhne"/>
            </a:endParaRP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dirty="0">
                <a:solidFill>
                  <a:srgbClr val="374151"/>
                </a:solidFill>
                <a:latin typeface="Söhne"/>
              </a:rPr>
              <a:t>Item</a:t>
            </a:r>
            <a:r>
              <a:rPr lang="pt-BR" sz="1400" b="0" i="0" dirty="0">
                <a:solidFill>
                  <a:srgbClr val="374151"/>
                </a:solidFill>
                <a:effectLst/>
                <a:latin typeface="Söhne"/>
              </a:rPr>
              <a:t>-based </a:t>
            </a:r>
            <a:r>
              <a:rPr lang="pt-BR" sz="1400" b="0" i="0" dirty="0" err="1">
                <a:solidFill>
                  <a:srgbClr val="374151"/>
                </a:solidFill>
                <a:effectLst/>
                <a:latin typeface="Söhne"/>
              </a:rPr>
              <a:t>Collaborative</a:t>
            </a:r>
            <a:r>
              <a:rPr lang="pt-BR" sz="1400" b="0" i="0" dirty="0">
                <a:solidFill>
                  <a:srgbClr val="374151"/>
                </a:solidFill>
                <a:effectLst/>
                <a:latin typeface="Söhne"/>
              </a:rPr>
              <a:t> </a:t>
            </a:r>
            <a:r>
              <a:rPr lang="pt-BR" sz="1400" b="0" i="0" dirty="0" err="1">
                <a:solidFill>
                  <a:srgbClr val="374151"/>
                </a:solidFill>
                <a:effectLst/>
                <a:latin typeface="Söhne"/>
              </a:rPr>
              <a:t>Filtering</a:t>
            </a:r>
            <a:endParaRPr lang="pt-BR" sz="1400" b="0" i="0" dirty="0">
              <a:solidFill>
                <a:srgbClr val="374151"/>
              </a:solidFill>
              <a:effectLst/>
              <a:latin typeface="Söhne"/>
            </a:endParaRP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r>
              <a:rPr lang="pt-BR" sz="1400" b="0" i="0" dirty="0">
                <a:solidFill>
                  <a:srgbClr val="374151"/>
                </a:solidFill>
                <a:effectLst/>
                <a:latin typeface="Söhne"/>
              </a:rPr>
              <a:t>k-</a:t>
            </a:r>
            <a:r>
              <a:rPr lang="pt-BR" sz="1400" b="0" i="0" dirty="0" err="1">
                <a:solidFill>
                  <a:srgbClr val="374151"/>
                </a:solidFill>
                <a:effectLst/>
                <a:latin typeface="Söhne"/>
              </a:rPr>
              <a:t>Nearest</a:t>
            </a:r>
            <a:r>
              <a:rPr lang="pt-BR" sz="1400" b="0" i="0" dirty="0">
                <a:solidFill>
                  <a:srgbClr val="374151"/>
                </a:solidFill>
                <a:effectLst/>
                <a:latin typeface="Söhne"/>
              </a:rPr>
              <a:t> </a:t>
            </a:r>
            <a:r>
              <a:rPr lang="pt-BR" sz="1400" b="0" i="0" dirty="0" err="1">
                <a:solidFill>
                  <a:srgbClr val="374151"/>
                </a:solidFill>
                <a:effectLst/>
                <a:latin typeface="Söhne"/>
              </a:rPr>
              <a:t>Neighbors</a:t>
            </a:r>
            <a:r>
              <a:rPr lang="pt-BR" sz="1400" b="0" i="0" dirty="0">
                <a:solidFill>
                  <a:srgbClr val="374151"/>
                </a:solidFill>
                <a:effectLst/>
                <a:latin typeface="Söhne"/>
              </a:rPr>
              <a:t> (KNN)</a:t>
            </a: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endParaRPr lang="pt-BR" sz="1400" b="0" i="0" dirty="0">
              <a:solidFill>
                <a:srgbClr val="333333"/>
              </a:solidFill>
              <a:effectLst/>
            </a:endParaRPr>
          </a:p>
        </p:txBody>
      </p:sp>
      <p:sp>
        <p:nvSpPr>
          <p:cNvPr id="3" name="Espaço Reservado para Texto 2">
            <a:extLst>
              <a:ext uri="{FF2B5EF4-FFF2-40B4-BE49-F238E27FC236}">
                <a16:creationId xmlns:a16="http://schemas.microsoft.com/office/drawing/2014/main" id="{C54EFBE0-1018-9E8E-E1CF-C67915498D22}"/>
              </a:ext>
            </a:extLst>
          </p:cNvPr>
          <p:cNvSpPr txBox="1">
            <a:spLocks/>
          </p:cNvSpPr>
          <p:nvPr/>
        </p:nvSpPr>
        <p:spPr>
          <a:xfrm>
            <a:off x="-804721" y="887506"/>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sz="1900" dirty="0">
                <a:solidFill>
                  <a:srgbClr val="3333FF"/>
                </a:solidFill>
                <a:ea typeface="Source Sans Pro"/>
                <a:cs typeface="Source Sans Pro"/>
                <a:sym typeface="Source Sans Pro"/>
              </a:rPr>
              <a:t>Baseada em Memória   </a:t>
            </a:r>
          </a:p>
          <a:p>
            <a:r>
              <a:rPr lang="pt-BR" dirty="0">
                <a:solidFill>
                  <a:srgbClr val="3333FF"/>
                </a:solidFill>
                <a:ea typeface="Source Sans Pro"/>
                <a:cs typeface="Source Sans Pro"/>
                <a:sym typeface="Source Sans Pro"/>
              </a:rPr>
              <a:t> </a:t>
            </a:r>
            <a:endParaRPr lang="pt-BR" dirty="0"/>
          </a:p>
        </p:txBody>
      </p:sp>
      <p:sp>
        <p:nvSpPr>
          <p:cNvPr id="6" name="Espaço Reservado para Texto 2">
            <a:extLst>
              <a:ext uri="{FF2B5EF4-FFF2-40B4-BE49-F238E27FC236}">
                <a16:creationId xmlns:a16="http://schemas.microsoft.com/office/drawing/2014/main" id="{1CCEAA2C-7CE7-D215-E062-CD82B30244AA}"/>
              </a:ext>
            </a:extLst>
          </p:cNvPr>
          <p:cNvSpPr txBox="1">
            <a:spLocks/>
          </p:cNvSpPr>
          <p:nvPr/>
        </p:nvSpPr>
        <p:spPr>
          <a:xfrm>
            <a:off x="3564967" y="854250"/>
            <a:ext cx="3868340" cy="61793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pt-BR" dirty="0">
                <a:solidFill>
                  <a:srgbClr val="3333FF"/>
                </a:solidFill>
                <a:ea typeface="Source Sans Pro"/>
                <a:cs typeface="Source Sans Pro"/>
                <a:sym typeface="Source Sans Pro"/>
              </a:rPr>
              <a:t>Baseada em Modelo   </a:t>
            </a:r>
            <a:endParaRPr lang="pt-BR" dirty="0"/>
          </a:p>
        </p:txBody>
      </p:sp>
      <p:sp>
        <p:nvSpPr>
          <p:cNvPr id="7" name="CaixaDeTexto 6">
            <a:extLst>
              <a:ext uri="{FF2B5EF4-FFF2-40B4-BE49-F238E27FC236}">
                <a16:creationId xmlns:a16="http://schemas.microsoft.com/office/drawing/2014/main" id="{1C57E42F-390E-BA02-EDDA-9DC18FFCFC46}"/>
              </a:ext>
            </a:extLst>
          </p:cNvPr>
          <p:cNvSpPr txBox="1"/>
          <p:nvPr/>
        </p:nvSpPr>
        <p:spPr>
          <a:xfrm>
            <a:off x="4456019" y="1196473"/>
            <a:ext cx="4502033" cy="2031325"/>
          </a:xfrm>
          <a:prstGeom prst="rect">
            <a:avLst/>
          </a:prstGeom>
          <a:noFill/>
        </p:spPr>
        <p:txBody>
          <a:bodyPr wrap="square" rtlCol="0">
            <a:spAutoFit/>
          </a:bodyPr>
          <a:lstStyle/>
          <a:p>
            <a:pPr marL="285750" indent="-285750" algn="l">
              <a:buFont typeface="Wingdings" panose="05000000000000000000" pitchFamily="2" charset="2"/>
              <a:buChar char="Ø"/>
            </a:pPr>
            <a:r>
              <a:rPr lang="pt-BR" sz="1400" b="0" i="0" dirty="0">
                <a:solidFill>
                  <a:srgbClr val="374151"/>
                </a:solidFill>
                <a:effectLst/>
                <a:latin typeface="Söhne"/>
              </a:rPr>
              <a:t>Fatoração de </a:t>
            </a:r>
            <a:r>
              <a:rPr lang="pt-BR" sz="1400" dirty="0">
                <a:solidFill>
                  <a:srgbClr val="374151"/>
                </a:solidFill>
                <a:latin typeface="Söhne"/>
              </a:rPr>
              <a:t>Matrizes</a:t>
            </a:r>
            <a:endParaRPr lang="pt-BR" sz="1400" b="0" i="0" dirty="0">
              <a:solidFill>
                <a:srgbClr val="374151"/>
              </a:solidFill>
              <a:effectLst/>
              <a:latin typeface="Söhne"/>
            </a:endParaRPr>
          </a:p>
          <a:p>
            <a:pPr marL="285750" indent="-285750" algn="l">
              <a:buFont typeface="Wingdings" panose="05000000000000000000" pitchFamily="2" charset="2"/>
              <a:buChar char="Ø"/>
            </a:pPr>
            <a:endParaRPr lang="pt-BR" sz="1400" dirty="0">
              <a:solidFill>
                <a:srgbClr val="1F1F1F"/>
              </a:solidFill>
            </a:endParaRPr>
          </a:p>
          <a:p>
            <a:pPr marL="285750" indent="-285750" algn="l">
              <a:buFont typeface="Wingdings" panose="05000000000000000000" pitchFamily="2" charset="2"/>
              <a:buChar char="Ø"/>
            </a:pPr>
            <a:r>
              <a:rPr lang="pt-BR" sz="1400" b="0" i="0" dirty="0">
                <a:solidFill>
                  <a:srgbClr val="374151"/>
                </a:solidFill>
                <a:effectLst/>
                <a:latin typeface="Söhne"/>
              </a:rPr>
              <a:t>Neural </a:t>
            </a:r>
            <a:r>
              <a:rPr lang="pt-BR" sz="1400" b="0" i="0" dirty="0" err="1">
                <a:solidFill>
                  <a:srgbClr val="374151"/>
                </a:solidFill>
                <a:effectLst/>
                <a:latin typeface="Söhne"/>
              </a:rPr>
              <a:t>Collaborative</a:t>
            </a:r>
            <a:r>
              <a:rPr lang="pt-BR" sz="1400" b="0" i="0" dirty="0">
                <a:solidFill>
                  <a:srgbClr val="374151"/>
                </a:solidFill>
                <a:effectLst/>
                <a:latin typeface="Söhne"/>
              </a:rPr>
              <a:t> </a:t>
            </a:r>
            <a:r>
              <a:rPr lang="pt-BR" sz="1400" b="0" i="0" dirty="0" err="1">
                <a:solidFill>
                  <a:srgbClr val="374151"/>
                </a:solidFill>
                <a:effectLst/>
                <a:latin typeface="Söhne"/>
              </a:rPr>
              <a:t>Filtering</a:t>
            </a:r>
            <a:r>
              <a:rPr lang="pt-BR" sz="1400" b="0" i="0" dirty="0">
                <a:solidFill>
                  <a:srgbClr val="374151"/>
                </a:solidFill>
                <a:effectLst/>
                <a:latin typeface="Söhne"/>
              </a:rPr>
              <a:t> (NCF)</a:t>
            </a: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r>
              <a:rPr lang="pt-BR" sz="1400" b="0" i="0" dirty="0" err="1">
                <a:solidFill>
                  <a:srgbClr val="374151"/>
                </a:solidFill>
                <a:effectLst/>
                <a:latin typeface="Söhne"/>
              </a:rPr>
              <a:t>Latent</a:t>
            </a:r>
            <a:r>
              <a:rPr lang="pt-BR" sz="1400" b="0" i="0" dirty="0">
                <a:solidFill>
                  <a:srgbClr val="374151"/>
                </a:solidFill>
                <a:effectLst/>
                <a:latin typeface="Söhne"/>
              </a:rPr>
              <a:t> </a:t>
            </a:r>
            <a:r>
              <a:rPr lang="pt-BR" sz="1400" b="0" i="0" dirty="0" err="1">
                <a:solidFill>
                  <a:srgbClr val="374151"/>
                </a:solidFill>
                <a:effectLst/>
                <a:latin typeface="Söhne"/>
              </a:rPr>
              <a:t>Dirichlet</a:t>
            </a:r>
            <a:r>
              <a:rPr lang="pt-BR" sz="1400" b="0" i="0" dirty="0">
                <a:solidFill>
                  <a:srgbClr val="374151"/>
                </a:solidFill>
                <a:effectLst/>
                <a:latin typeface="Söhne"/>
              </a:rPr>
              <a:t> </a:t>
            </a:r>
            <a:r>
              <a:rPr lang="pt-BR" sz="1400" b="0" i="0" dirty="0" err="1">
                <a:solidFill>
                  <a:srgbClr val="374151"/>
                </a:solidFill>
                <a:effectLst/>
                <a:latin typeface="Söhne"/>
              </a:rPr>
              <a:t>Allocation</a:t>
            </a:r>
            <a:r>
              <a:rPr lang="pt-BR" sz="1400" b="0" i="0" dirty="0">
                <a:solidFill>
                  <a:srgbClr val="374151"/>
                </a:solidFill>
                <a:effectLst/>
                <a:latin typeface="Söhne"/>
              </a:rPr>
              <a:t> (LDA)</a:t>
            </a: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r>
              <a:rPr lang="pt-BR" sz="1400" b="0" i="0" dirty="0" err="1">
                <a:solidFill>
                  <a:srgbClr val="374151"/>
                </a:solidFill>
                <a:effectLst/>
                <a:latin typeface="Söhne"/>
              </a:rPr>
              <a:t>Latent</a:t>
            </a:r>
            <a:r>
              <a:rPr lang="pt-BR" sz="1400" b="0" i="0" dirty="0">
                <a:solidFill>
                  <a:srgbClr val="374151"/>
                </a:solidFill>
                <a:effectLst/>
                <a:latin typeface="Söhne"/>
              </a:rPr>
              <a:t> Factor Model</a:t>
            </a:r>
          </a:p>
          <a:p>
            <a:pPr marL="285750" indent="-285750" algn="l">
              <a:buFont typeface="Wingdings" panose="05000000000000000000" pitchFamily="2" charset="2"/>
              <a:buChar char="Ø"/>
            </a:pPr>
            <a:endParaRPr lang="pt-BR" sz="1400" dirty="0">
              <a:solidFill>
                <a:srgbClr val="374151"/>
              </a:solidFill>
              <a:latin typeface="Söhne"/>
            </a:endParaRPr>
          </a:p>
          <a:p>
            <a:pPr marL="285750" indent="-285750" algn="l">
              <a:buFont typeface="Wingdings" panose="05000000000000000000" pitchFamily="2" charset="2"/>
              <a:buChar char="Ø"/>
            </a:pPr>
            <a:r>
              <a:rPr lang="pt-BR" sz="1400" b="0" i="0" dirty="0" err="1">
                <a:solidFill>
                  <a:srgbClr val="374151"/>
                </a:solidFill>
                <a:effectLst/>
                <a:latin typeface="Söhne"/>
              </a:rPr>
              <a:t>Hybrid</a:t>
            </a:r>
            <a:r>
              <a:rPr lang="pt-BR" sz="1400" b="0" i="0" dirty="0">
                <a:solidFill>
                  <a:srgbClr val="374151"/>
                </a:solidFill>
                <a:effectLst/>
                <a:latin typeface="Söhne"/>
              </a:rPr>
              <a:t> models</a:t>
            </a:r>
            <a:endParaRPr lang="pt-BR" sz="1400" b="0" i="0" dirty="0">
              <a:solidFill>
                <a:srgbClr val="333333"/>
              </a:solidFill>
              <a:effectLst/>
            </a:endParaRPr>
          </a:p>
        </p:txBody>
      </p:sp>
      <p:sp>
        <p:nvSpPr>
          <p:cNvPr id="2" name="Espaço Reservado para Texto 2">
            <a:extLst>
              <a:ext uri="{FF2B5EF4-FFF2-40B4-BE49-F238E27FC236}">
                <a16:creationId xmlns:a16="http://schemas.microsoft.com/office/drawing/2014/main" id="{959DC909-57E2-9DFA-89F1-2C33D784B632}"/>
              </a:ext>
            </a:extLst>
          </p:cNvPr>
          <p:cNvSpPr txBox="1">
            <a:spLocks/>
          </p:cNvSpPr>
          <p:nvPr/>
        </p:nvSpPr>
        <p:spPr>
          <a:xfrm>
            <a:off x="-804721" y="484669"/>
            <a:ext cx="3868340" cy="617934"/>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pt-BR" sz="1900" dirty="0">
              <a:solidFill>
                <a:srgbClr val="3333FF"/>
              </a:solidFill>
              <a:ea typeface="Source Sans Pro"/>
              <a:cs typeface="Source Sans Pro"/>
              <a:sym typeface="Source Sans Pro"/>
            </a:endParaRPr>
          </a:p>
          <a:p>
            <a:r>
              <a:rPr lang="pt-BR" dirty="0">
                <a:solidFill>
                  <a:srgbClr val="3333FF"/>
                </a:solidFill>
                <a:ea typeface="Source Sans Pro"/>
                <a:cs typeface="Source Sans Pro"/>
                <a:sym typeface="Source Sans Pro"/>
              </a:rPr>
              <a:t> </a:t>
            </a:r>
            <a:endParaRPr lang="pt-BR" dirty="0"/>
          </a:p>
        </p:txBody>
      </p:sp>
    </p:spTree>
    <p:extLst>
      <p:ext uri="{BB962C8B-B14F-4D97-AF65-F5344CB8AC3E}">
        <p14:creationId xmlns:p14="http://schemas.microsoft.com/office/powerpoint/2010/main" val="2038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Análise Exploratória de Dados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dirty="0">
                <a:solidFill>
                  <a:srgbClr val="3333FF"/>
                </a:solidFill>
                <a:ea typeface="Source Sans Pro"/>
                <a:sym typeface="Source Sans Pro"/>
              </a:rPr>
              <a:t>Importância em Sist. De Rec.</a:t>
            </a:r>
            <a:endParaRPr lang="pt-BR" dirty="0"/>
          </a:p>
        </p:txBody>
      </p:sp>
      <p:sp>
        <p:nvSpPr>
          <p:cNvPr id="4" name="CaixaDeTexto 3">
            <a:extLst>
              <a:ext uri="{FF2B5EF4-FFF2-40B4-BE49-F238E27FC236}">
                <a16:creationId xmlns:a16="http://schemas.microsoft.com/office/drawing/2014/main" id="{FB5F961D-0509-F377-44F3-9EAA6BD4DAC0}"/>
              </a:ext>
            </a:extLst>
          </p:cNvPr>
          <p:cNvSpPr txBox="1"/>
          <p:nvPr/>
        </p:nvSpPr>
        <p:spPr>
          <a:xfrm>
            <a:off x="57148" y="2410762"/>
            <a:ext cx="4457700" cy="1384995"/>
          </a:xfrm>
          <a:prstGeom prst="rect">
            <a:avLst/>
          </a:prstGeom>
          <a:noFill/>
        </p:spPr>
        <p:txBody>
          <a:bodyPr wrap="square" rtlCol="0">
            <a:spAutoFit/>
          </a:bodyPr>
          <a:lstStyle/>
          <a:p>
            <a:r>
              <a:rPr lang="pt-BR" sz="1400" dirty="0">
                <a:solidFill>
                  <a:srgbClr val="252525"/>
                </a:solidFill>
              </a:rPr>
              <a:t>Vamos ver mais a frente algo chamado como “abordagem esparsa” que levanta um ponto extremamente importante, fazer uma análise exploratória de dados é crucial para ter ideia de como será as nossas recomendações e como tentar melhorar essas recomendações usando análise exploratória de dados.</a:t>
            </a:r>
            <a:endParaRPr lang="pt-BR" dirty="0"/>
          </a:p>
        </p:txBody>
      </p:sp>
      <p:sp>
        <p:nvSpPr>
          <p:cNvPr id="7" name="CaixaDeTexto 6">
            <a:extLst>
              <a:ext uri="{FF2B5EF4-FFF2-40B4-BE49-F238E27FC236}">
                <a16:creationId xmlns:a16="http://schemas.microsoft.com/office/drawing/2014/main" id="{9E0B8515-D78B-C13B-8D67-043BEE8212D9}"/>
              </a:ext>
            </a:extLst>
          </p:cNvPr>
          <p:cNvSpPr txBox="1"/>
          <p:nvPr/>
        </p:nvSpPr>
        <p:spPr>
          <a:xfrm>
            <a:off x="57148" y="1006632"/>
            <a:ext cx="4212291" cy="738664"/>
          </a:xfrm>
          <a:prstGeom prst="rect">
            <a:avLst/>
          </a:prstGeom>
          <a:noFill/>
        </p:spPr>
        <p:txBody>
          <a:bodyPr wrap="square">
            <a:spAutoFit/>
          </a:bodyPr>
          <a:lstStyle/>
          <a:p>
            <a:r>
              <a:rPr lang="pt-BR" sz="1400" dirty="0"/>
              <a:t>Um usuário raramente terá avaliado todos os itens e é igualmente raro que um item tenha sido avaliado por todas as pessoas.</a:t>
            </a:r>
          </a:p>
        </p:txBody>
      </p:sp>
    </p:spTree>
    <p:extLst>
      <p:ext uri="{BB962C8B-B14F-4D97-AF65-F5344CB8AC3E}">
        <p14:creationId xmlns:p14="http://schemas.microsoft.com/office/powerpoint/2010/main" val="1607382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Análise Exploratória de Dados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dirty="0">
                <a:solidFill>
                  <a:srgbClr val="3333FF"/>
                </a:solidFill>
                <a:ea typeface="Source Sans Pro"/>
                <a:sym typeface="Source Sans Pro"/>
              </a:rPr>
              <a:t>Importância em Sist. De Rec.</a:t>
            </a:r>
            <a:endParaRPr lang="pt-BR" dirty="0"/>
          </a:p>
        </p:txBody>
      </p:sp>
      <p:sp>
        <p:nvSpPr>
          <p:cNvPr id="4" name="CaixaDeTexto 3">
            <a:extLst>
              <a:ext uri="{FF2B5EF4-FFF2-40B4-BE49-F238E27FC236}">
                <a16:creationId xmlns:a16="http://schemas.microsoft.com/office/drawing/2014/main" id="{FB5F961D-0509-F377-44F3-9EAA6BD4DAC0}"/>
              </a:ext>
            </a:extLst>
          </p:cNvPr>
          <p:cNvSpPr txBox="1"/>
          <p:nvPr/>
        </p:nvSpPr>
        <p:spPr>
          <a:xfrm>
            <a:off x="57148" y="2410762"/>
            <a:ext cx="4457700" cy="1384995"/>
          </a:xfrm>
          <a:prstGeom prst="rect">
            <a:avLst/>
          </a:prstGeom>
          <a:noFill/>
        </p:spPr>
        <p:txBody>
          <a:bodyPr wrap="square" rtlCol="0">
            <a:spAutoFit/>
          </a:bodyPr>
          <a:lstStyle/>
          <a:p>
            <a:r>
              <a:rPr lang="pt-BR" sz="1400" dirty="0">
                <a:solidFill>
                  <a:srgbClr val="252525"/>
                </a:solidFill>
              </a:rPr>
              <a:t>Vamos ver mais a frente algo chamado como “abordagem esparsa” que levanta um ponto extremamente importante, fazer uma análise exploratória de dados é crucial para ter ideia de como será as nossas recomendações e como tentar melhorar essas recomendações usando análise exploratória de dados.</a:t>
            </a:r>
            <a:endParaRPr lang="pt-BR" dirty="0"/>
          </a:p>
        </p:txBody>
      </p:sp>
      <p:sp>
        <p:nvSpPr>
          <p:cNvPr id="7" name="CaixaDeTexto 6">
            <a:extLst>
              <a:ext uri="{FF2B5EF4-FFF2-40B4-BE49-F238E27FC236}">
                <a16:creationId xmlns:a16="http://schemas.microsoft.com/office/drawing/2014/main" id="{9E0B8515-D78B-C13B-8D67-043BEE8212D9}"/>
              </a:ext>
            </a:extLst>
          </p:cNvPr>
          <p:cNvSpPr txBox="1"/>
          <p:nvPr/>
        </p:nvSpPr>
        <p:spPr>
          <a:xfrm>
            <a:off x="57148" y="1006632"/>
            <a:ext cx="4212291" cy="738664"/>
          </a:xfrm>
          <a:prstGeom prst="rect">
            <a:avLst/>
          </a:prstGeom>
          <a:noFill/>
        </p:spPr>
        <p:txBody>
          <a:bodyPr wrap="square">
            <a:spAutoFit/>
          </a:bodyPr>
          <a:lstStyle/>
          <a:p>
            <a:r>
              <a:rPr lang="pt-BR" sz="1400" dirty="0"/>
              <a:t>Um usuário raramente terá avaliado todos os itens e é igualmente raro que um item tenha sido avaliado por todas as pessoas.</a:t>
            </a:r>
          </a:p>
        </p:txBody>
      </p:sp>
      <p:sp>
        <p:nvSpPr>
          <p:cNvPr id="11" name="CaixaDeTexto 10">
            <a:extLst>
              <a:ext uri="{FF2B5EF4-FFF2-40B4-BE49-F238E27FC236}">
                <a16:creationId xmlns:a16="http://schemas.microsoft.com/office/drawing/2014/main" id="{186B50C5-E721-0240-D745-68E19E00A396}"/>
              </a:ext>
            </a:extLst>
          </p:cNvPr>
          <p:cNvSpPr txBox="1"/>
          <p:nvPr/>
        </p:nvSpPr>
        <p:spPr>
          <a:xfrm>
            <a:off x="4884646" y="1006632"/>
            <a:ext cx="3684494" cy="2031325"/>
          </a:xfrm>
          <a:prstGeom prst="rect">
            <a:avLst/>
          </a:prstGeom>
          <a:noFill/>
        </p:spPr>
        <p:txBody>
          <a:bodyPr wrap="square" rtlCol="0">
            <a:spAutoFit/>
          </a:bodyPr>
          <a:lstStyle/>
          <a:p>
            <a:r>
              <a:rPr lang="pt-BR" sz="1400" dirty="0"/>
              <a:t>Casos que podem vir a surgir:</a:t>
            </a:r>
          </a:p>
          <a:p>
            <a:endParaRPr lang="pt-BR" sz="1400" dirty="0"/>
          </a:p>
          <a:p>
            <a:pPr marL="285750" indent="-285750">
              <a:buFont typeface="Wingdings" panose="05000000000000000000" pitchFamily="2" charset="2"/>
              <a:buChar char="Ø"/>
            </a:pPr>
            <a:r>
              <a:rPr lang="pt-BR" sz="1400" dirty="0"/>
              <a:t>Itens de nicho.</a:t>
            </a:r>
          </a:p>
          <a:p>
            <a:r>
              <a:rPr lang="pt-BR" sz="1400" dirty="0"/>
              <a:t> </a:t>
            </a:r>
          </a:p>
          <a:p>
            <a:pPr marL="285750" indent="-285750">
              <a:buFont typeface="Wingdings" panose="05000000000000000000" pitchFamily="2" charset="2"/>
              <a:buChar char="Ø"/>
            </a:pPr>
            <a:r>
              <a:rPr lang="pt-BR" sz="1400" dirty="0"/>
              <a:t>Clientes que compram como empresa.</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Clientes com frequência 1.</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Concentração de produtos.</a:t>
            </a:r>
          </a:p>
        </p:txBody>
      </p:sp>
    </p:spTree>
    <p:extLst>
      <p:ext uri="{BB962C8B-B14F-4D97-AF65-F5344CB8AC3E}">
        <p14:creationId xmlns:p14="http://schemas.microsoft.com/office/powerpoint/2010/main" val="3795015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Tipos Filtragem Colaborativa</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629841" y="825162"/>
            <a:ext cx="3868340" cy="617934"/>
          </a:xfrm>
        </p:spPr>
        <p:txBody>
          <a:bodyPr/>
          <a:lstStyle/>
          <a:p>
            <a:r>
              <a:rPr lang="pt-BR" sz="1800" dirty="0" err="1">
                <a:solidFill>
                  <a:srgbClr val="3333FF"/>
                </a:solidFill>
                <a:ea typeface="Source Sans Pro"/>
                <a:cs typeface="Source Sans Pro"/>
                <a:sym typeface="Source Sans Pro"/>
              </a:rPr>
              <a:t>User-based</a:t>
            </a:r>
            <a:r>
              <a:rPr lang="pt-BR" sz="1800" dirty="0">
                <a:solidFill>
                  <a:srgbClr val="3333FF"/>
                </a:solidFill>
                <a:ea typeface="Source Sans Pro"/>
                <a:cs typeface="Source Sans Pro"/>
                <a:sym typeface="Source Sans Pro"/>
              </a:rPr>
              <a:t> (Baseada no usuário)</a:t>
            </a:r>
            <a:endParaRPr lang="pt-BR" dirty="0"/>
          </a:p>
        </p:txBody>
      </p:sp>
      <p:sp>
        <p:nvSpPr>
          <p:cNvPr id="15" name="CaixaDeTexto 14">
            <a:extLst>
              <a:ext uri="{FF2B5EF4-FFF2-40B4-BE49-F238E27FC236}">
                <a16:creationId xmlns:a16="http://schemas.microsoft.com/office/drawing/2014/main" id="{6EEE74AB-86C3-0DDA-2F2F-CE39D2C8DF33}"/>
              </a:ext>
            </a:extLst>
          </p:cNvPr>
          <p:cNvSpPr txBox="1"/>
          <p:nvPr/>
        </p:nvSpPr>
        <p:spPr>
          <a:xfrm>
            <a:off x="827001" y="4349462"/>
            <a:ext cx="3429000" cy="584775"/>
          </a:xfrm>
          <a:prstGeom prst="rect">
            <a:avLst/>
          </a:prstGeom>
          <a:noFill/>
        </p:spPr>
        <p:txBody>
          <a:bodyPr wrap="square" rtlCol="0">
            <a:spAutoFit/>
          </a:bodyPr>
          <a:lstStyle/>
          <a:p>
            <a:r>
              <a:rPr lang="pt-BR" sz="1600" dirty="0"/>
              <a:t>“Pessoas similares a você gostaram/consumem isso”</a:t>
            </a:r>
          </a:p>
        </p:txBody>
      </p:sp>
      <p:pic>
        <p:nvPicPr>
          <p:cNvPr id="11" name="Espaço Reservado para Conteúdo 10">
            <a:extLst>
              <a:ext uri="{FF2B5EF4-FFF2-40B4-BE49-F238E27FC236}">
                <a16:creationId xmlns:a16="http://schemas.microsoft.com/office/drawing/2014/main" id="{8ACC7DE3-CA43-9AF7-A043-FB7A1E4F21DF}"/>
              </a:ext>
            </a:extLst>
          </p:cNvPr>
          <p:cNvPicPr>
            <a:picLocks noGrp="1" noChangeAspect="1"/>
          </p:cNvPicPr>
          <p:nvPr>
            <p:ph sz="half" idx="2"/>
          </p:nvPr>
        </p:nvPicPr>
        <p:blipFill>
          <a:blip r:embed="rId2"/>
          <a:stretch>
            <a:fillRect/>
          </a:stretch>
        </p:blipFill>
        <p:spPr>
          <a:xfrm>
            <a:off x="1338198" y="1574215"/>
            <a:ext cx="2239390" cy="2523348"/>
          </a:xfrm>
        </p:spPr>
      </p:pic>
      <mc:AlternateContent xmlns:mc="http://schemas.openxmlformats.org/markup-compatibility/2006" xmlns:p14="http://schemas.microsoft.com/office/powerpoint/2010/main">
        <mc:Choice Requires="p14">
          <p:contentPart p14:bwMode="auto" r:id="rId3">
            <p14:nvContentPartPr>
              <p14:cNvPr id="23" name="Tinta 22">
                <a:extLst>
                  <a:ext uri="{FF2B5EF4-FFF2-40B4-BE49-F238E27FC236}">
                    <a16:creationId xmlns:a16="http://schemas.microsoft.com/office/drawing/2014/main" id="{46078D12-E26A-8460-0C53-44C830828D57}"/>
                  </a:ext>
                </a:extLst>
              </p14:cNvPr>
              <p14:cNvContentPartPr/>
              <p14:nvPr/>
            </p14:nvContentPartPr>
            <p14:xfrm>
              <a:off x="1633680" y="1481040"/>
              <a:ext cx="1943280" cy="1938960"/>
            </p14:xfrm>
          </p:contentPart>
        </mc:Choice>
        <mc:Fallback xmlns="">
          <p:pic>
            <p:nvPicPr>
              <p:cNvPr id="23" name="Tinta 22">
                <a:extLst>
                  <a:ext uri="{FF2B5EF4-FFF2-40B4-BE49-F238E27FC236}">
                    <a16:creationId xmlns:a16="http://schemas.microsoft.com/office/drawing/2014/main" id="{46078D12-E26A-8460-0C53-44C830828D57}"/>
                  </a:ext>
                </a:extLst>
              </p:cNvPr>
              <p:cNvPicPr/>
              <p:nvPr/>
            </p:nvPicPr>
            <p:blipFill>
              <a:blip r:embed="rId4"/>
              <a:stretch>
                <a:fillRect/>
              </a:stretch>
            </p:blipFill>
            <p:spPr>
              <a:xfrm>
                <a:off x="1624320" y="1471680"/>
                <a:ext cx="1962000" cy="1957680"/>
              </a:xfrm>
              <a:prstGeom prst="rect">
                <a:avLst/>
              </a:prstGeom>
            </p:spPr>
          </p:pic>
        </mc:Fallback>
      </mc:AlternateContent>
    </p:spTree>
    <p:extLst>
      <p:ext uri="{BB962C8B-B14F-4D97-AF65-F5344CB8AC3E}">
        <p14:creationId xmlns:p14="http://schemas.microsoft.com/office/powerpoint/2010/main" val="3446065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Tipos Filtragem Colaborativa</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629841" y="825162"/>
            <a:ext cx="3868340" cy="617934"/>
          </a:xfrm>
        </p:spPr>
        <p:txBody>
          <a:bodyPr/>
          <a:lstStyle/>
          <a:p>
            <a:r>
              <a:rPr lang="pt-BR" sz="1800" dirty="0" err="1">
                <a:solidFill>
                  <a:srgbClr val="3333FF"/>
                </a:solidFill>
                <a:ea typeface="Source Sans Pro"/>
                <a:cs typeface="Source Sans Pro"/>
                <a:sym typeface="Source Sans Pro"/>
              </a:rPr>
              <a:t>User-based</a:t>
            </a:r>
            <a:r>
              <a:rPr lang="pt-BR" sz="1800" dirty="0">
                <a:solidFill>
                  <a:srgbClr val="3333FF"/>
                </a:solidFill>
                <a:ea typeface="Source Sans Pro"/>
                <a:cs typeface="Source Sans Pro"/>
                <a:sym typeface="Source Sans Pro"/>
              </a:rPr>
              <a:t> (Baseada no usuário)</a:t>
            </a:r>
            <a:endParaRPr lang="pt-BR" dirty="0"/>
          </a:p>
        </p:txBody>
      </p:sp>
      <p:sp>
        <p:nvSpPr>
          <p:cNvPr id="5" name="Espaço Reservado para Texto 4">
            <a:extLst>
              <a:ext uri="{FF2B5EF4-FFF2-40B4-BE49-F238E27FC236}">
                <a16:creationId xmlns:a16="http://schemas.microsoft.com/office/drawing/2014/main" id="{7DA7FC8D-A3FD-E83E-2F44-6C9476C71954}"/>
              </a:ext>
            </a:extLst>
          </p:cNvPr>
          <p:cNvSpPr>
            <a:spLocks noGrp="1"/>
          </p:cNvSpPr>
          <p:nvPr>
            <p:ph type="body" sz="quarter" idx="3"/>
          </p:nvPr>
        </p:nvSpPr>
        <p:spPr>
          <a:xfrm>
            <a:off x="4645820" y="818159"/>
            <a:ext cx="3887391" cy="617934"/>
          </a:xfrm>
        </p:spPr>
        <p:txBody>
          <a:bodyPr/>
          <a:lstStyle/>
          <a:p>
            <a:r>
              <a:rPr lang="pt-BR" sz="1800" dirty="0">
                <a:solidFill>
                  <a:srgbClr val="3333FF"/>
                </a:solidFill>
                <a:ea typeface="Source Sans Pro"/>
                <a:cs typeface="Source Sans Pro"/>
                <a:sym typeface="Source Sans Pro"/>
              </a:rPr>
              <a:t>Item-</a:t>
            </a:r>
            <a:r>
              <a:rPr lang="pt-BR" sz="1800" dirty="0" err="1">
                <a:solidFill>
                  <a:srgbClr val="3333FF"/>
                </a:solidFill>
                <a:ea typeface="Source Sans Pro"/>
                <a:cs typeface="Source Sans Pro"/>
                <a:sym typeface="Source Sans Pro"/>
              </a:rPr>
              <a:t>based</a:t>
            </a:r>
            <a:r>
              <a:rPr lang="pt-BR" sz="1800" dirty="0">
                <a:solidFill>
                  <a:srgbClr val="3333FF"/>
                </a:solidFill>
                <a:ea typeface="Source Sans Pro"/>
                <a:cs typeface="Source Sans Pro"/>
                <a:sym typeface="Source Sans Pro"/>
              </a:rPr>
              <a:t> (Baseada no item)</a:t>
            </a:r>
            <a:endParaRPr lang="pt-BR" dirty="0"/>
          </a:p>
        </p:txBody>
      </p:sp>
      <p:sp>
        <p:nvSpPr>
          <p:cNvPr id="15" name="CaixaDeTexto 14">
            <a:extLst>
              <a:ext uri="{FF2B5EF4-FFF2-40B4-BE49-F238E27FC236}">
                <a16:creationId xmlns:a16="http://schemas.microsoft.com/office/drawing/2014/main" id="{6EEE74AB-86C3-0DDA-2F2F-CE39D2C8DF33}"/>
              </a:ext>
            </a:extLst>
          </p:cNvPr>
          <p:cNvSpPr txBox="1"/>
          <p:nvPr/>
        </p:nvSpPr>
        <p:spPr>
          <a:xfrm>
            <a:off x="827001" y="4349462"/>
            <a:ext cx="3429000" cy="584775"/>
          </a:xfrm>
          <a:prstGeom prst="rect">
            <a:avLst/>
          </a:prstGeom>
          <a:noFill/>
        </p:spPr>
        <p:txBody>
          <a:bodyPr wrap="square" rtlCol="0">
            <a:spAutoFit/>
          </a:bodyPr>
          <a:lstStyle/>
          <a:p>
            <a:r>
              <a:rPr lang="pt-BR" sz="1600" dirty="0"/>
              <a:t>“Pessoas similares a você gostaram/consumem isso”</a:t>
            </a:r>
          </a:p>
        </p:txBody>
      </p:sp>
      <p:sp>
        <p:nvSpPr>
          <p:cNvPr id="16" name="CaixaDeTexto 15">
            <a:extLst>
              <a:ext uri="{FF2B5EF4-FFF2-40B4-BE49-F238E27FC236}">
                <a16:creationId xmlns:a16="http://schemas.microsoft.com/office/drawing/2014/main" id="{7F1F004E-510E-0774-D89A-8616949FBB50}"/>
              </a:ext>
            </a:extLst>
          </p:cNvPr>
          <p:cNvSpPr txBox="1"/>
          <p:nvPr/>
        </p:nvSpPr>
        <p:spPr>
          <a:xfrm>
            <a:off x="4847665" y="4401361"/>
            <a:ext cx="3294529" cy="584775"/>
          </a:xfrm>
          <a:prstGeom prst="rect">
            <a:avLst/>
          </a:prstGeom>
          <a:noFill/>
        </p:spPr>
        <p:txBody>
          <a:bodyPr wrap="square" rtlCol="0">
            <a:spAutoFit/>
          </a:bodyPr>
          <a:lstStyle/>
          <a:p>
            <a:r>
              <a:rPr lang="pt-BR" sz="1600" dirty="0"/>
              <a:t>“Clientes que compraram isso, também compram isso.”</a:t>
            </a:r>
          </a:p>
        </p:txBody>
      </p:sp>
      <p:pic>
        <p:nvPicPr>
          <p:cNvPr id="11" name="Espaço Reservado para Conteúdo 10">
            <a:extLst>
              <a:ext uri="{FF2B5EF4-FFF2-40B4-BE49-F238E27FC236}">
                <a16:creationId xmlns:a16="http://schemas.microsoft.com/office/drawing/2014/main" id="{8ACC7DE3-CA43-9AF7-A043-FB7A1E4F21DF}"/>
              </a:ext>
            </a:extLst>
          </p:cNvPr>
          <p:cNvPicPr>
            <a:picLocks noGrp="1" noChangeAspect="1"/>
          </p:cNvPicPr>
          <p:nvPr>
            <p:ph sz="half" idx="2"/>
          </p:nvPr>
        </p:nvPicPr>
        <p:blipFill>
          <a:blip r:embed="rId2"/>
          <a:stretch>
            <a:fillRect/>
          </a:stretch>
        </p:blipFill>
        <p:spPr>
          <a:xfrm>
            <a:off x="1338198" y="1574215"/>
            <a:ext cx="2239390" cy="2523348"/>
          </a:xfrm>
        </p:spPr>
      </p:pic>
      <p:pic>
        <p:nvPicPr>
          <p:cNvPr id="18" name="Espaço Reservado para Conteúdo 17">
            <a:extLst>
              <a:ext uri="{FF2B5EF4-FFF2-40B4-BE49-F238E27FC236}">
                <a16:creationId xmlns:a16="http://schemas.microsoft.com/office/drawing/2014/main" id="{7B82BDF0-35DB-B6D8-72B0-46E280491960}"/>
              </a:ext>
            </a:extLst>
          </p:cNvPr>
          <p:cNvPicPr>
            <a:picLocks noGrp="1" noChangeAspect="1"/>
          </p:cNvPicPr>
          <p:nvPr>
            <p:ph sz="quarter" idx="4"/>
          </p:nvPr>
        </p:nvPicPr>
        <p:blipFill>
          <a:blip r:embed="rId3"/>
          <a:stretch>
            <a:fillRect/>
          </a:stretch>
        </p:blipFill>
        <p:spPr>
          <a:xfrm>
            <a:off x="5167423" y="1574215"/>
            <a:ext cx="2309972" cy="2607820"/>
          </a:xfrm>
        </p:spPr>
      </p:pic>
    </p:spTree>
    <p:extLst>
      <p:ext uri="{BB962C8B-B14F-4D97-AF65-F5344CB8AC3E}">
        <p14:creationId xmlns:p14="http://schemas.microsoft.com/office/powerpoint/2010/main" val="121442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User-User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230406"/>
            <a:ext cx="3234018" cy="523220"/>
          </a:xfrm>
          <a:prstGeom prst="rect">
            <a:avLst/>
          </a:prstGeom>
          <a:noFill/>
        </p:spPr>
        <p:txBody>
          <a:bodyPr wrap="square" rtlCol="0">
            <a:spAutoFit/>
          </a:bodyPr>
          <a:lstStyle/>
          <a:p>
            <a:r>
              <a:rPr lang="pt-BR" sz="1400" dirty="0"/>
              <a:t>Para intuição, vamos começar falando de uma recomendação não personalizada:</a:t>
            </a:r>
          </a:p>
        </p:txBody>
      </p:sp>
      <p:pic>
        <p:nvPicPr>
          <p:cNvPr id="15" name="Imagem 14">
            <a:extLst>
              <a:ext uri="{FF2B5EF4-FFF2-40B4-BE49-F238E27FC236}">
                <a16:creationId xmlns:a16="http://schemas.microsoft.com/office/drawing/2014/main" id="{3DB3CDBB-1C02-A17C-32E8-4DE8AE642FB2}"/>
              </a:ext>
            </a:extLst>
          </p:cNvPr>
          <p:cNvPicPr>
            <a:picLocks noChangeAspect="1"/>
          </p:cNvPicPr>
          <p:nvPr/>
        </p:nvPicPr>
        <p:blipFill>
          <a:blip r:embed="rId2"/>
          <a:stretch>
            <a:fillRect/>
          </a:stretch>
        </p:blipFill>
        <p:spPr>
          <a:xfrm>
            <a:off x="427611" y="2047483"/>
            <a:ext cx="2486372" cy="885949"/>
          </a:xfrm>
          <a:prstGeom prst="rect">
            <a:avLst/>
          </a:prstGeom>
        </p:spPr>
      </p:pic>
      <p:sp>
        <p:nvSpPr>
          <p:cNvPr id="16" name="CaixaDeTexto 15">
            <a:extLst>
              <a:ext uri="{FF2B5EF4-FFF2-40B4-BE49-F238E27FC236}">
                <a16:creationId xmlns:a16="http://schemas.microsoft.com/office/drawing/2014/main" id="{A1C695ED-9FB7-90A1-73C4-71925F64BCA0}"/>
              </a:ext>
            </a:extLst>
          </p:cNvPr>
          <p:cNvSpPr txBox="1"/>
          <p:nvPr/>
        </p:nvSpPr>
        <p:spPr>
          <a:xfrm>
            <a:off x="114300" y="2933432"/>
            <a:ext cx="3234018"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u: </a:t>
            </a:r>
            <a:r>
              <a:rPr lang="pt-BR" sz="1400" dirty="0" err="1"/>
              <a:t>user</a:t>
            </a:r>
            <a:endParaRPr lang="pt-BR" sz="1400" dirty="0"/>
          </a:p>
          <a:p>
            <a:pPr marL="285750" indent="-285750">
              <a:buFont typeface="Arial" panose="020B0604020202020204" pitchFamily="34" charset="0"/>
              <a:buChar char="•"/>
            </a:pPr>
            <a:r>
              <a:rPr lang="pt-BR" sz="1400" dirty="0"/>
              <a:t>i: itens</a:t>
            </a:r>
          </a:p>
          <a:p>
            <a:pPr marL="285750" indent="-285750">
              <a:buFont typeface="Arial" panose="020B0604020202020204" pitchFamily="34" charset="0"/>
              <a:buChar char="•"/>
            </a:pPr>
            <a:r>
              <a:rPr lang="pt-BR" sz="1400" dirty="0"/>
              <a:t>V: outros </a:t>
            </a:r>
            <a:r>
              <a:rPr lang="pt-BR" sz="1400" dirty="0" err="1"/>
              <a:t>users</a:t>
            </a:r>
            <a:endParaRPr lang="pt-BR" sz="1400" dirty="0"/>
          </a:p>
        </p:txBody>
      </p:sp>
      <p:sp>
        <p:nvSpPr>
          <p:cNvPr id="17" name="CaixaDeTexto 16">
            <a:extLst>
              <a:ext uri="{FF2B5EF4-FFF2-40B4-BE49-F238E27FC236}">
                <a16:creationId xmlns:a16="http://schemas.microsoft.com/office/drawing/2014/main" id="{6DA5253B-E747-20C8-E70A-B785E34E1A81}"/>
              </a:ext>
            </a:extLst>
          </p:cNvPr>
          <p:cNvSpPr txBox="1"/>
          <p:nvPr/>
        </p:nvSpPr>
        <p:spPr>
          <a:xfrm>
            <a:off x="114300" y="4034825"/>
            <a:ext cx="3234018" cy="523220"/>
          </a:xfrm>
          <a:prstGeom prst="rect">
            <a:avLst/>
          </a:prstGeom>
          <a:noFill/>
        </p:spPr>
        <p:txBody>
          <a:bodyPr wrap="square" rtlCol="0">
            <a:spAutoFit/>
          </a:bodyPr>
          <a:lstStyle/>
          <a:p>
            <a:r>
              <a:rPr lang="pt-BR" sz="1400" dirty="0"/>
              <a:t>Dessa forma, temos a avaliação média dada a esse item. </a:t>
            </a:r>
          </a:p>
        </p:txBody>
      </p:sp>
    </p:spTree>
    <p:extLst>
      <p:ext uri="{BB962C8B-B14F-4D97-AF65-F5344CB8AC3E}">
        <p14:creationId xmlns:p14="http://schemas.microsoft.com/office/powerpoint/2010/main" val="2019422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User-User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230406"/>
            <a:ext cx="3234018" cy="523220"/>
          </a:xfrm>
          <a:prstGeom prst="rect">
            <a:avLst/>
          </a:prstGeom>
          <a:noFill/>
        </p:spPr>
        <p:txBody>
          <a:bodyPr wrap="square" rtlCol="0">
            <a:spAutoFit/>
          </a:bodyPr>
          <a:lstStyle/>
          <a:p>
            <a:r>
              <a:rPr lang="pt-BR" sz="1400" dirty="0"/>
              <a:t>Para intuição, vamos começar falando de uma recomendação não personalizada:</a:t>
            </a:r>
          </a:p>
        </p:txBody>
      </p:sp>
      <p:pic>
        <p:nvPicPr>
          <p:cNvPr id="15" name="Imagem 14">
            <a:extLst>
              <a:ext uri="{FF2B5EF4-FFF2-40B4-BE49-F238E27FC236}">
                <a16:creationId xmlns:a16="http://schemas.microsoft.com/office/drawing/2014/main" id="{3DB3CDBB-1C02-A17C-32E8-4DE8AE642FB2}"/>
              </a:ext>
            </a:extLst>
          </p:cNvPr>
          <p:cNvPicPr>
            <a:picLocks noChangeAspect="1"/>
          </p:cNvPicPr>
          <p:nvPr/>
        </p:nvPicPr>
        <p:blipFill>
          <a:blip r:embed="rId2"/>
          <a:stretch>
            <a:fillRect/>
          </a:stretch>
        </p:blipFill>
        <p:spPr>
          <a:xfrm>
            <a:off x="427611" y="2047483"/>
            <a:ext cx="2486372" cy="885949"/>
          </a:xfrm>
          <a:prstGeom prst="rect">
            <a:avLst/>
          </a:prstGeom>
        </p:spPr>
      </p:pic>
      <p:sp>
        <p:nvSpPr>
          <p:cNvPr id="16" name="CaixaDeTexto 15">
            <a:extLst>
              <a:ext uri="{FF2B5EF4-FFF2-40B4-BE49-F238E27FC236}">
                <a16:creationId xmlns:a16="http://schemas.microsoft.com/office/drawing/2014/main" id="{A1C695ED-9FB7-90A1-73C4-71925F64BCA0}"/>
              </a:ext>
            </a:extLst>
          </p:cNvPr>
          <p:cNvSpPr txBox="1"/>
          <p:nvPr/>
        </p:nvSpPr>
        <p:spPr>
          <a:xfrm>
            <a:off x="114300" y="2933432"/>
            <a:ext cx="3234018"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u: </a:t>
            </a:r>
            <a:r>
              <a:rPr lang="pt-BR" sz="1400" dirty="0" err="1"/>
              <a:t>user</a:t>
            </a:r>
            <a:endParaRPr lang="pt-BR" sz="1400" dirty="0"/>
          </a:p>
          <a:p>
            <a:pPr marL="285750" indent="-285750">
              <a:buFont typeface="Arial" panose="020B0604020202020204" pitchFamily="34" charset="0"/>
              <a:buChar char="•"/>
            </a:pPr>
            <a:r>
              <a:rPr lang="pt-BR" sz="1400" dirty="0"/>
              <a:t>i: itens</a:t>
            </a:r>
          </a:p>
          <a:p>
            <a:pPr marL="285750" indent="-285750">
              <a:buFont typeface="Arial" panose="020B0604020202020204" pitchFamily="34" charset="0"/>
              <a:buChar char="•"/>
            </a:pPr>
            <a:r>
              <a:rPr lang="pt-BR" sz="1400" dirty="0"/>
              <a:t>V: outros </a:t>
            </a:r>
            <a:r>
              <a:rPr lang="pt-BR" sz="1400" dirty="0" err="1"/>
              <a:t>users</a:t>
            </a:r>
            <a:endParaRPr lang="pt-BR" sz="1400" dirty="0"/>
          </a:p>
        </p:txBody>
      </p:sp>
      <p:sp>
        <p:nvSpPr>
          <p:cNvPr id="17" name="CaixaDeTexto 16">
            <a:extLst>
              <a:ext uri="{FF2B5EF4-FFF2-40B4-BE49-F238E27FC236}">
                <a16:creationId xmlns:a16="http://schemas.microsoft.com/office/drawing/2014/main" id="{6DA5253B-E747-20C8-E70A-B785E34E1A81}"/>
              </a:ext>
            </a:extLst>
          </p:cNvPr>
          <p:cNvSpPr txBox="1"/>
          <p:nvPr/>
        </p:nvSpPr>
        <p:spPr>
          <a:xfrm>
            <a:off x="114300" y="4034825"/>
            <a:ext cx="3234018" cy="523220"/>
          </a:xfrm>
          <a:prstGeom prst="rect">
            <a:avLst/>
          </a:prstGeom>
          <a:noFill/>
        </p:spPr>
        <p:txBody>
          <a:bodyPr wrap="square" rtlCol="0">
            <a:spAutoFit/>
          </a:bodyPr>
          <a:lstStyle/>
          <a:p>
            <a:r>
              <a:rPr lang="pt-BR" sz="1400" dirty="0"/>
              <a:t>Dessa forma, temos a avaliação média dada a esse item. </a:t>
            </a:r>
          </a:p>
        </p:txBody>
      </p:sp>
      <p:sp>
        <p:nvSpPr>
          <p:cNvPr id="20" name="CaixaDeTexto 19">
            <a:extLst>
              <a:ext uri="{FF2B5EF4-FFF2-40B4-BE49-F238E27FC236}">
                <a16:creationId xmlns:a16="http://schemas.microsoft.com/office/drawing/2014/main" id="{3A87B61C-977B-7120-42B7-C5815268715F}"/>
              </a:ext>
            </a:extLst>
          </p:cNvPr>
          <p:cNvSpPr txBox="1"/>
          <p:nvPr/>
        </p:nvSpPr>
        <p:spPr>
          <a:xfrm>
            <a:off x="4993341" y="1230406"/>
            <a:ext cx="3234018" cy="523220"/>
          </a:xfrm>
          <a:prstGeom prst="rect">
            <a:avLst/>
          </a:prstGeom>
          <a:noFill/>
        </p:spPr>
        <p:txBody>
          <a:bodyPr wrap="square" rtlCol="0">
            <a:spAutoFit/>
          </a:bodyPr>
          <a:lstStyle/>
          <a:p>
            <a:r>
              <a:rPr lang="pt-BR" sz="1400" dirty="0"/>
              <a:t>Iremos multiplicar as ratings dos outros usuários por um fator de proximidade.</a:t>
            </a:r>
          </a:p>
        </p:txBody>
      </p:sp>
    </p:spTree>
    <p:extLst>
      <p:ext uri="{BB962C8B-B14F-4D97-AF65-F5344CB8AC3E}">
        <p14:creationId xmlns:p14="http://schemas.microsoft.com/office/powerpoint/2010/main" val="403057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User-User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230406"/>
            <a:ext cx="3234018" cy="523220"/>
          </a:xfrm>
          <a:prstGeom prst="rect">
            <a:avLst/>
          </a:prstGeom>
          <a:noFill/>
        </p:spPr>
        <p:txBody>
          <a:bodyPr wrap="square" rtlCol="0">
            <a:spAutoFit/>
          </a:bodyPr>
          <a:lstStyle/>
          <a:p>
            <a:r>
              <a:rPr lang="pt-BR" sz="1400" dirty="0"/>
              <a:t>Para intuição, vamos começar falando de uma recomendação não personalizada:</a:t>
            </a:r>
          </a:p>
        </p:txBody>
      </p:sp>
      <p:pic>
        <p:nvPicPr>
          <p:cNvPr id="15" name="Imagem 14">
            <a:extLst>
              <a:ext uri="{FF2B5EF4-FFF2-40B4-BE49-F238E27FC236}">
                <a16:creationId xmlns:a16="http://schemas.microsoft.com/office/drawing/2014/main" id="{3DB3CDBB-1C02-A17C-32E8-4DE8AE642FB2}"/>
              </a:ext>
            </a:extLst>
          </p:cNvPr>
          <p:cNvPicPr>
            <a:picLocks noChangeAspect="1"/>
          </p:cNvPicPr>
          <p:nvPr/>
        </p:nvPicPr>
        <p:blipFill>
          <a:blip r:embed="rId2"/>
          <a:stretch>
            <a:fillRect/>
          </a:stretch>
        </p:blipFill>
        <p:spPr>
          <a:xfrm>
            <a:off x="427611" y="2047483"/>
            <a:ext cx="2486372" cy="885949"/>
          </a:xfrm>
          <a:prstGeom prst="rect">
            <a:avLst/>
          </a:prstGeom>
        </p:spPr>
      </p:pic>
      <p:sp>
        <p:nvSpPr>
          <p:cNvPr id="16" name="CaixaDeTexto 15">
            <a:extLst>
              <a:ext uri="{FF2B5EF4-FFF2-40B4-BE49-F238E27FC236}">
                <a16:creationId xmlns:a16="http://schemas.microsoft.com/office/drawing/2014/main" id="{A1C695ED-9FB7-90A1-73C4-71925F64BCA0}"/>
              </a:ext>
            </a:extLst>
          </p:cNvPr>
          <p:cNvSpPr txBox="1"/>
          <p:nvPr/>
        </p:nvSpPr>
        <p:spPr>
          <a:xfrm>
            <a:off x="114300" y="2933432"/>
            <a:ext cx="3234018"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u: </a:t>
            </a:r>
            <a:r>
              <a:rPr lang="pt-BR" sz="1400" dirty="0" err="1"/>
              <a:t>user</a:t>
            </a:r>
            <a:endParaRPr lang="pt-BR" sz="1400" dirty="0"/>
          </a:p>
          <a:p>
            <a:pPr marL="285750" indent="-285750">
              <a:buFont typeface="Arial" panose="020B0604020202020204" pitchFamily="34" charset="0"/>
              <a:buChar char="•"/>
            </a:pPr>
            <a:r>
              <a:rPr lang="pt-BR" sz="1400" dirty="0"/>
              <a:t>i: itens</a:t>
            </a:r>
          </a:p>
          <a:p>
            <a:pPr marL="285750" indent="-285750">
              <a:buFont typeface="Arial" panose="020B0604020202020204" pitchFamily="34" charset="0"/>
              <a:buChar char="•"/>
            </a:pPr>
            <a:r>
              <a:rPr lang="pt-BR" sz="1400" dirty="0"/>
              <a:t>V: outros </a:t>
            </a:r>
            <a:r>
              <a:rPr lang="pt-BR" sz="1400" dirty="0" err="1"/>
              <a:t>users</a:t>
            </a:r>
            <a:endParaRPr lang="pt-BR" sz="1400" dirty="0"/>
          </a:p>
        </p:txBody>
      </p:sp>
      <p:sp>
        <p:nvSpPr>
          <p:cNvPr id="17" name="CaixaDeTexto 16">
            <a:extLst>
              <a:ext uri="{FF2B5EF4-FFF2-40B4-BE49-F238E27FC236}">
                <a16:creationId xmlns:a16="http://schemas.microsoft.com/office/drawing/2014/main" id="{6DA5253B-E747-20C8-E70A-B785E34E1A81}"/>
              </a:ext>
            </a:extLst>
          </p:cNvPr>
          <p:cNvSpPr txBox="1"/>
          <p:nvPr/>
        </p:nvSpPr>
        <p:spPr>
          <a:xfrm>
            <a:off x="114300" y="4034825"/>
            <a:ext cx="3234018" cy="523220"/>
          </a:xfrm>
          <a:prstGeom prst="rect">
            <a:avLst/>
          </a:prstGeom>
          <a:noFill/>
        </p:spPr>
        <p:txBody>
          <a:bodyPr wrap="square" rtlCol="0">
            <a:spAutoFit/>
          </a:bodyPr>
          <a:lstStyle/>
          <a:p>
            <a:r>
              <a:rPr lang="pt-BR" sz="1400" dirty="0"/>
              <a:t>Dessa forma, temos a avaliação média dada a esse item. </a:t>
            </a:r>
          </a:p>
        </p:txBody>
      </p:sp>
      <p:pic>
        <p:nvPicPr>
          <p:cNvPr id="19" name="Imagem 18">
            <a:extLst>
              <a:ext uri="{FF2B5EF4-FFF2-40B4-BE49-F238E27FC236}">
                <a16:creationId xmlns:a16="http://schemas.microsoft.com/office/drawing/2014/main" id="{AACB65FB-F58A-1CA8-ED49-6C0F93B7CDD5}"/>
              </a:ext>
            </a:extLst>
          </p:cNvPr>
          <p:cNvPicPr>
            <a:picLocks noChangeAspect="1"/>
          </p:cNvPicPr>
          <p:nvPr/>
        </p:nvPicPr>
        <p:blipFill>
          <a:blip r:embed="rId3"/>
          <a:stretch>
            <a:fillRect/>
          </a:stretch>
        </p:blipFill>
        <p:spPr>
          <a:xfrm>
            <a:off x="5345872" y="2047483"/>
            <a:ext cx="2725445" cy="814501"/>
          </a:xfrm>
          <a:prstGeom prst="rect">
            <a:avLst/>
          </a:prstGeom>
        </p:spPr>
      </p:pic>
      <p:sp>
        <p:nvSpPr>
          <p:cNvPr id="20" name="CaixaDeTexto 19">
            <a:extLst>
              <a:ext uri="{FF2B5EF4-FFF2-40B4-BE49-F238E27FC236}">
                <a16:creationId xmlns:a16="http://schemas.microsoft.com/office/drawing/2014/main" id="{3A87B61C-977B-7120-42B7-C5815268715F}"/>
              </a:ext>
            </a:extLst>
          </p:cNvPr>
          <p:cNvSpPr txBox="1"/>
          <p:nvPr/>
        </p:nvSpPr>
        <p:spPr>
          <a:xfrm>
            <a:off x="4993341" y="1230406"/>
            <a:ext cx="3234018" cy="523220"/>
          </a:xfrm>
          <a:prstGeom prst="rect">
            <a:avLst/>
          </a:prstGeom>
          <a:noFill/>
        </p:spPr>
        <p:txBody>
          <a:bodyPr wrap="square" rtlCol="0">
            <a:spAutoFit/>
          </a:bodyPr>
          <a:lstStyle/>
          <a:p>
            <a:r>
              <a:rPr lang="pt-BR" sz="1400" dirty="0"/>
              <a:t>Iremos multiplicar as ratings dos outros usuários por um fator de proximidade.</a:t>
            </a:r>
          </a:p>
        </p:txBody>
      </p:sp>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4A87BE4B-8313-9231-71EB-04BABC3A2995}"/>
                  </a:ext>
                </a:extLst>
              </p14:cNvPr>
              <p14:cNvContentPartPr/>
              <p14:nvPr/>
            </p14:nvContentPartPr>
            <p14:xfrm>
              <a:off x="7091280" y="2147760"/>
              <a:ext cx="367200" cy="248040"/>
            </p14:xfrm>
          </p:contentPart>
        </mc:Choice>
        <mc:Fallback xmlns="">
          <p:pic>
            <p:nvPicPr>
              <p:cNvPr id="4" name="Tinta 3">
                <a:extLst>
                  <a:ext uri="{FF2B5EF4-FFF2-40B4-BE49-F238E27FC236}">
                    <a16:creationId xmlns:a16="http://schemas.microsoft.com/office/drawing/2014/main" id="{4A87BE4B-8313-9231-71EB-04BABC3A2995}"/>
                  </a:ext>
                </a:extLst>
              </p:cNvPr>
              <p:cNvPicPr/>
              <p:nvPr/>
            </p:nvPicPr>
            <p:blipFill>
              <a:blip r:embed="rId5"/>
              <a:stretch>
                <a:fillRect/>
              </a:stretch>
            </p:blipFill>
            <p:spPr>
              <a:xfrm>
                <a:off x="7081920" y="2138400"/>
                <a:ext cx="385920" cy="266760"/>
              </a:xfrm>
              <a:prstGeom prst="rect">
                <a:avLst/>
              </a:prstGeom>
            </p:spPr>
          </p:pic>
        </mc:Fallback>
      </mc:AlternateContent>
    </p:spTree>
    <p:extLst>
      <p:ext uri="{BB962C8B-B14F-4D97-AF65-F5344CB8AC3E}">
        <p14:creationId xmlns:p14="http://schemas.microsoft.com/office/powerpoint/2010/main" val="302543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O que são Sistemas de Recomendações?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369794" y="1586033"/>
            <a:ext cx="4834218" cy="1723549"/>
          </a:xfrm>
          <a:prstGeom prst="rect">
            <a:avLst/>
          </a:prstGeom>
          <a:noFill/>
        </p:spPr>
        <p:txBody>
          <a:bodyPr wrap="square" rtlCol="0">
            <a:spAutoFit/>
          </a:bodyPr>
          <a:lstStyle/>
          <a:p>
            <a:pPr marL="285750" indent="-285750">
              <a:buFont typeface="Wingdings" panose="05000000000000000000" pitchFamily="2" charset="2"/>
              <a:buChar char="Ø"/>
            </a:pPr>
            <a:r>
              <a:rPr lang="pt-BR" sz="1400" dirty="0"/>
              <a:t>Mesmo que os gostos das pessoas possam variar, eles geralmente seguem padrões.</a:t>
            </a:r>
          </a:p>
          <a:p>
            <a:pPr marL="285750" indent="-285750">
              <a:buFont typeface="Wingdings" panose="05000000000000000000" pitchFamily="2" charset="2"/>
              <a:buChar char="Ø"/>
            </a:pPr>
            <a:endParaRPr lang="pt-BR" dirty="0"/>
          </a:p>
          <a:p>
            <a:pPr marL="285750" indent="-285750">
              <a:buFont typeface="Wingdings" panose="05000000000000000000" pitchFamily="2" charset="2"/>
              <a:buChar char="Ø"/>
            </a:pPr>
            <a:r>
              <a:rPr lang="pt-BR" sz="1400" dirty="0"/>
              <a:t>Existe similaridades naquilo que as pessoas gostam.</a:t>
            </a:r>
          </a:p>
          <a:p>
            <a:pPr marL="285750" indent="-285750">
              <a:buFont typeface="Wingdings" panose="05000000000000000000" pitchFamily="2" charset="2"/>
              <a:buChar char="Ø"/>
            </a:pPr>
            <a:endParaRPr lang="pt-BR" dirty="0"/>
          </a:p>
          <a:p>
            <a:pPr marL="285750" indent="-285750">
              <a:buFont typeface="Wingdings" panose="05000000000000000000" pitchFamily="2" charset="2"/>
              <a:buChar char="Ø"/>
            </a:pPr>
            <a:r>
              <a:rPr lang="pt-BR" sz="1400" dirty="0"/>
              <a:t>Também podemos insinuar que pessoas gostam de coisas da mesma categoria.</a:t>
            </a:r>
          </a:p>
        </p:txBody>
      </p:sp>
      <p:pic>
        <p:nvPicPr>
          <p:cNvPr id="3" name="Imagem 2">
            <a:extLst>
              <a:ext uri="{FF2B5EF4-FFF2-40B4-BE49-F238E27FC236}">
                <a16:creationId xmlns:a16="http://schemas.microsoft.com/office/drawing/2014/main" id="{9AB154C0-EFED-78C5-84B4-C22E6E7B6520}"/>
              </a:ext>
            </a:extLst>
          </p:cNvPr>
          <p:cNvPicPr>
            <a:picLocks noChangeAspect="1"/>
          </p:cNvPicPr>
          <p:nvPr/>
        </p:nvPicPr>
        <p:blipFill>
          <a:blip r:embed="rId4"/>
          <a:stretch>
            <a:fillRect/>
          </a:stretch>
        </p:blipFill>
        <p:spPr>
          <a:xfrm>
            <a:off x="5720412" y="708144"/>
            <a:ext cx="2208535" cy="406710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D087D6A9-71C4-18CA-6645-D9B7E3CD3EC7}"/>
                  </a:ext>
                </a:extLst>
              </p14:cNvPr>
              <p14:cNvContentPartPr/>
              <p14:nvPr/>
            </p14:nvContentPartPr>
            <p14:xfrm>
              <a:off x="5367240" y="895320"/>
              <a:ext cx="3191400" cy="4215240"/>
            </p14:xfrm>
          </p:contentPart>
        </mc:Choice>
        <mc:Fallback xmlns="">
          <p:pic>
            <p:nvPicPr>
              <p:cNvPr id="2" name="Tinta 1">
                <a:extLst>
                  <a:ext uri="{FF2B5EF4-FFF2-40B4-BE49-F238E27FC236}">
                    <a16:creationId xmlns:a16="http://schemas.microsoft.com/office/drawing/2014/main" id="{D087D6A9-71C4-18CA-6645-D9B7E3CD3EC7}"/>
                  </a:ext>
                </a:extLst>
              </p:cNvPr>
              <p:cNvPicPr/>
              <p:nvPr/>
            </p:nvPicPr>
            <p:blipFill>
              <a:blip r:embed="rId6"/>
              <a:stretch>
                <a:fillRect/>
              </a:stretch>
            </p:blipFill>
            <p:spPr>
              <a:xfrm>
                <a:off x="5357880" y="885960"/>
                <a:ext cx="3210120" cy="4233960"/>
              </a:xfrm>
              <a:prstGeom prst="rect">
                <a:avLst/>
              </a:prstGeom>
            </p:spPr>
          </p:pic>
        </mc:Fallback>
      </mc:AlternateContent>
    </p:spTree>
    <p:extLst>
      <p:ext uri="{BB962C8B-B14F-4D97-AF65-F5344CB8AC3E}">
        <p14:creationId xmlns:p14="http://schemas.microsoft.com/office/powerpoint/2010/main" val="1593885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User-User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230406"/>
            <a:ext cx="3234018" cy="523220"/>
          </a:xfrm>
          <a:prstGeom prst="rect">
            <a:avLst/>
          </a:prstGeom>
          <a:noFill/>
        </p:spPr>
        <p:txBody>
          <a:bodyPr wrap="square" rtlCol="0">
            <a:spAutoFit/>
          </a:bodyPr>
          <a:lstStyle/>
          <a:p>
            <a:r>
              <a:rPr lang="pt-BR" sz="1400" dirty="0"/>
              <a:t>Para intuição, vamos começar falando de uma recomendação não personalizada:</a:t>
            </a:r>
          </a:p>
        </p:txBody>
      </p:sp>
      <p:pic>
        <p:nvPicPr>
          <p:cNvPr id="15" name="Imagem 14">
            <a:extLst>
              <a:ext uri="{FF2B5EF4-FFF2-40B4-BE49-F238E27FC236}">
                <a16:creationId xmlns:a16="http://schemas.microsoft.com/office/drawing/2014/main" id="{3DB3CDBB-1C02-A17C-32E8-4DE8AE642FB2}"/>
              </a:ext>
            </a:extLst>
          </p:cNvPr>
          <p:cNvPicPr>
            <a:picLocks noChangeAspect="1"/>
          </p:cNvPicPr>
          <p:nvPr/>
        </p:nvPicPr>
        <p:blipFill>
          <a:blip r:embed="rId2"/>
          <a:stretch>
            <a:fillRect/>
          </a:stretch>
        </p:blipFill>
        <p:spPr>
          <a:xfrm>
            <a:off x="427611" y="2047483"/>
            <a:ext cx="2486372" cy="885949"/>
          </a:xfrm>
          <a:prstGeom prst="rect">
            <a:avLst/>
          </a:prstGeom>
        </p:spPr>
      </p:pic>
      <p:sp>
        <p:nvSpPr>
          <p:cNvPr id="16" name="CaixaDeTexto 15">
            <a:extLst>
              <a:ext uri="{FF2B5EF4-FFF2-40B4-BE49-F238E27FC236}">
                <a16:creationId xmlns:a16="http://schemas.microsoft.com/office/drawing/2014/main" id="{A1C695ED-9FB7-90A1-73C4-71925F64BCA0}"/>
              </a:ext>
            </a:extLst>
          </p:cNvPr>
          <p:cNvSpPr txBox="1"/>
          <p:nvPr/>
        </p:nvSpPr>
        <p:spPr>
          <a:xfrm>
            <a:off x="114300" y="2933432"/>
            <a:ext cx="3234018" cy="738664"/>
          </a:xfrm>
          <a:prstGeom prst="rect">
            <a:avLst/>
          </a:prstGeom>
          <a:noFill/>
        </p:spPr>
        <p:txBody>
          <a:bodyPr wrap="square" rtlCol="0">
            <a:spAutoFit/>
          </a:bodyPr>
          <a:lstStyle/>
          <a:p>
            <a:pPr marL="285750" indent="-285750">
              <a:buFont typeface="Arial" panose="020B0604020202020204" pitchFamily="34" charset="0"/>
              <a:buChar char="•"/>
            </a:pPr>
            <a:r>
              <a:rPr lang="pt-BR" sz="1400" dirty="0"/>
              <a:t>u: </a:t>
            </a:r>
            <a:r>
              <a:rPr lang="pt-BR" sz="1400" dirty="0" err="1"/>
              <a:t>user</a:t>
            </a:r>
            <a:endParaRPr lang="pt-BR" sz="1400" dirty="0"/>
          </a:p>
          <a:p>
            <a:pPr marL="285750" indent="-285750">
              <a:buFont typeface="Arial" panose="020B0604020202020204" pitchFamily="34" charset="0"/>
              <a:buChar char="•"/>
            </a:pPr>
            <a:r>
              <a:rPr lang="pt-BR" sz="1400" dirty="0"/>
              <a:t>i: itens</a:t>
            </a:r>
          </a:p>
          <a:p>
            <a:pPr marL="285750" indent="-285750">
              <a:buFont typeface="Arial" panose="020B0604020202020204" pitchFamily="34" charset="0"/>
              <a:buChar char="•"/>
            </a:pPr>
            <a:r>
              <a:rPr lang="pt-BR" sz="1400" dirty="0"/>
              <a:t>V: outros </a:t>
            </a:r>
            <a:r>
              <a:rPr lang="pt-BR" sz="1400" dirty="0" err="1"/>
              <a:t>users</a:t>
            </a:r>
            <a:endParaRPr lang="pt-BR" sz="1400" dirty="0"/>
          </a:p>
        </p:txBody>
      </p:sp>
      <p:sp>
        <p:nvSpPr>
          <p:cNvPr id="17" name="CaixaDeTexto 16">
            <a:extLst>
              <a:ext uri="{FF2B5EF4-FFF2-40B4-BE49-F238E27FC236}">
                <a16:creationId xmlns:a16="http://schemas.microsoft.com/office/drawing/2014/main" id="{6DA5253B-E747-20C8-E70A-B785E34E1A81}"/>
              </a:ext>
            </a:extLst>
          </p:cNvPr>
          <p:cNvSpPr txBox="1"/>
          <p:nvPr/>
        </p:nvSpPr>
        <p:spPr>
          <a:xfrm>
            <a:off x="114300" y="4034825"/>
            <a:ext cx="3234018" cy="523220"/>
          </a:xfrm>
          <a:prstGeom prst="rect">
            <a:avLst/>
          </a:prstGeom>
          <a:noFill/>
        </p:spPr>
        <p:txBody>
          <a:bodyPr wrap="square" rtlCol="0">
            <a:spAutoFit/>
          </a:bodyPr>
          <a:lstStyle/>
          <a:p>
            <a:r>
              <a:rPr lang="pt-BR" sz="1400" dirty="0"/>
              <a:t>Dessa forma, temos a avaliação média dada a esse item. </a:t>
            </a:r>
          </a:p>
        </p:txBody>
      </p:sp>
      <p:pic>
        <p:nvPicPr>
          <p:cNvPr id="19" name="Imagem 18">
            <a:extLst>
              <a:ext uri="{FF2B5EF4-FFF2-40B4-BE49-F238E27FC236}">
                <a16:creationId xmlns:a16="http://schemas.microsoft.com/office/drawing/2014/main" id="{AACB65FB-F58A-1CA8-ED49-6C0F93B7CDD5}"/>
              </a:ext>
            </a:extLst>
          </p:cNvPr>
          <p:cNvPicPr>
            <a:picLocks noChangeAspect="1"/>
          </p:cNvPicPr>
          <p:nvPr/>
        </p:nvPicPr>
        <p:blipFill>
          <a:blip r:embed="rId3"/>
          <a:stretch>
            <a:fillRect/>
          </a:stretch>
        </p:blipFill>
        <p:spPr>
          <a:xfrm>
            <a:off x="5345872" y="2047483"/>
            <a:ext cx="2725445" cy="814501"/>
          </a:xfrm>
          <a:prstGeom prst="rect">
            <a:avLst/>
          </a:prstGeom>
        </p:spPr>
      </p:pic>
      <p:sp>
        <p:nvSpPr>
          <p:cNvPr id="20" name="CaixaDeTexto 19">
            <a:extLst>
              <a:ext uri="{FF2B5EF4-FFF2-40B4-BE49-F238E27FC236}">
                <a16:creationId xmlns:a16="http://schemas.microsoft.com/office/drawing/2014/main" id="{3A87B61C-977B-7120-42B7-C5815268715F}"/>
              </a:ext>
            </a:extLst>
          </p:cNvPr>
          <p:cNvSpPr txBox="1"/>
          <p:nvPr/>
        </p:nvSpPr>
        <p:spPr>
          <a:xfrm>
            <a:off x="4993341" y="1230406"/>
            <a:ext cx="3234018" cy="523220"/>
          </a:xfrm>
          <a:prstGeom prst="rect">
            <a:avLst/>
          </a:prstGeom>
          <a:noFill/>
        </p:spPr>
        <p:txBody>
          <a:bodyPr wrap="square" rtlCol="0">
            <a:spAutoFit/>
          </a:bodyPr>
          <a:lstStyle/>
          <a:p>
            <a:r>
              <a:rPr lang="pt-BR" sz="1400" dirty="0"/>
              <a:t>Iremos multiplicar as ratings dos outros usuários por um fator de proximidade.</a:t>
            </a:r>
          </a:p>
        </p:txBody>
      </p:sp>
      <p:sp>
        <p:nvSpPr>
          <p:cNvPr id="21" name="CaixaDeTexto 20">
            <a:extLst>
              <a:ext uri="{FF2B5EF4-FFF2-40B4-BE49-F238E27FC236}">
                <a16:creationId xmlns:a16="http://schemas.microsoft.com/office/drawing/2014/main" id="{B79E4B1F-5F17-A1D3-E893-569D546D699B}"/>
              </a:ext>
            </a:extLst>
          </p:cNvPr>
          <p:cNvSpPr txBox="1"/>
          <p:nvPr/>
        </p:nvSpPr>
        <p:spPr>
          <a:xfrm>
            <a:off x="4993341" y="3126884"/>
            <a:ext cx="3234018" cy="1384995"/>
          </a:xfrm>
          <a:prstGeom prst="rect">
            <a:avLst/>
          </a:prstGeom>
          <a:noFill/>
        </p:spPr>
        <p:txBody>
          <a:bodyPr wrap="square" rtlCol="0">
            <a:spAutoFit/>
          </a:bodyPr>
          <a:lstStyle/>
          <a:p>
            <a:r>
              <a:rPr lang="pt-BR" sz="1400" dirty="0"/>
              <a:t>Qual fator é esse?</a:t>
            </a:r>
          </a:p>
          <a:p>
            <a:endParaRPr lang="pt-BR" sz="1400" dirty="0"/>
          </a:p>
          <a:p>
            <a:r>
              <a:rPr lang="pt-BR" sz="1400" dirty="0"/>
              <a:t>	</a:t>
            </a:r>
          </a:p>
          <a:p>
            <a:pPr marL="285750" indent="-285750">
              <a:buFont typeface="Arial" panose="020B0604020202020204" pitchFamily="34" charset="0"/>
              <a:buChar char="•"/>
            </a:pPr>
            <a:r>
              <a:rPr lang="pt-BR" sz="1400" dirty="0"/>
              <a:t>Distância euclidiana</a:t>
            </a:r>
          </a:p>
          <a:p>
            <a:pPr marL="285750" indent="-285750">
              <a:buFont typeface="Arial" panose="020B0604020202020204" pitchFamily="34" charset="0"/>
              <a:buChar char="•"/>
            </a:pPr>
            <a:r>
              <a:rPr lang="pt-BR" sz="1400" dirty="0"/>
              <a:t>Correlação de Pearson</a:t>
            </a:r>
          </a:p>
          <a:p>
            <a:pPr marL="285750" indent="-285750">
              <a:buFont typeface="Arial" panose="020B0604020202020204" pitchFamily="34" charset="0"/>
              <a:buChar char="•"/>
            </a:pPr>
            <a:r>
              <a:rPr lang="pt-BR" sz="1400" dirty="0"/>
              <a:t>Similaridade Cosseno</a:t>
            </a:r>
          </a:p>
        </p:txBody>
      </p:sp>
    </p:spTree>
    <p:extLst>
      <p:ext uri="{BB962C8B-B14F-4D97-AF65-F5344CB8AC3E}">
        <p14:creationId xmlns:p14="http://schemas.microsoft.com/office/powerpoint/2010/main" val="3059751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Algumas considerações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a:t>
            </a:r>
            <a:r>
              <a:rPr lang="pt-BR" sz="1800" dirty="0" err="1">
                <a:solidFill>
                  <a:srgbClr val="3333FF"/>
                </a:solidFill>
                <a:ea typeface="Source Sans Pro"/>
                <a:cs typeface="Source Sans Pro"/>
                <a:sym typeface="Source Sans Pro"/>
              </a:rPr>
              <a:t>User-User</a:t>
            </a:r>
            <a:r>
              <a:rPr lang="pt-BR" sz="1800" dirty="0">
                <a:solidFill>
                  <a:srgbClr val="3333FF"/>
                </a:solidFill>
                <a:ea typeface="Source Sans Pro"/>
                <a:cs typeface="Source Sans Pro"/>
                <a:sym typeface="Source Sans Pro"/>
              </a:rPr>
              <a:t>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140902"/>
            <a:ext cx="3234018" cy="954107"/>
          </a:xfrm>
          <a:prstGeom prst="rect">
            <a:avLst/>
          </a:prstGeom>
          <a:noFill/>
        </p:spPr>
        <p:txBody>
          <a:bodyPr wrap="square" rtlCol="0">
            <a:spAutoFit/>
          </a:bodyPr>
          <a:lstStyle/>
          <a:p>
            <a:r>
              <a:rPr lang="pt-BR" sz="1400" dirty="0"/>
              <a:t>Avaliações nem sempre tem os mesmos critérios!</a:t>
            </a:r>
          </a:p>
          <a:p>
            <a:endParaRPr lang="pt-BR" sz="1400" dirty="0"/>
          </a:p>
          <a:p>
            <a:r>
              <a:rPr lang="pt-BR" sz="1400" dirty="0"/>
              <a:t>Como “corrigir”?</a:t>
            </a:r>
          </a:p>
        </p:txBody>
      </p:sp>
      <p:pic>
        <p:nvPicPr>
          <p:cNvPr id="5" name="Imagem 4">
            <a:extLst>
              <a:ext uri="{FF2B5EF4-FFF2-40B4-BE49-F238E27FC236}">
                <a16:creationId xmlns:a16="http://schemas.microsoft.com/office/drawing/2014/main" id="{DAE35BAA-B70E-8780-B861-8667DCF1CF77}"/>
              </a:ext>
            </a:extLst>
          </p:cNvPr>
          <p:cNvPicPr>
            <a:picLocks noChangeAspect="1"/>
          </p:cNvPicPr>
          <p:nvPr/>
        </p:nvPicPr>
        <p:blipFill>
          <a:blip r:embed="rId2"/>
          <a:stretch>
            <a:fillRect/>
          </a:stretch>
        </p:blipFill>
        <p:spPr>
          <a:xfrm>
            <a:off x="373807" y="2638860"/>
            <a:ext cx="2715004" cy="819264"/>
          </a:xfrm>
          <a:prstGeom prst="rect">
            <a:avLst/>
          </a:prstGeom>
        </p:spPr>
      </p:pic>
      <p:sp>
        <p:nvSpPr>
          <p:cNvPr id="4" name="CaixaDeTexto 3">
            <a:extLst>
              <a:ext uri="{FF2B5EF4-FFF2-40B4-BE49-F238E27FC236}">
                <a16:creationId xmlns:a16="http://schemas.microsoft.com/office/drawing/2014/main" id="{0C682160-0CAB-FBA4-8898-30F736130678}"/>
              </a:ext>
            </a:extLst>
          </p:cNvPr>
          <p:cNvSpPr txBox="1"/>
          <p:nvPr/>
        </p:nvSpPr>
        <p:spPr>
          <a:xfrm>
            <a:off x="114300" y="4477870"/>
            <a:ext cx="3442447" cy="523220"/>
          </a:xfrm>
          <a:prstGeom prst="rect">
            <a:avLst/>
          </a:prstGeom>
          <a:noFill/>
        </p:spPr>
        <p:txBody>
          <a:bodyPr wrap="square" rtlCol="0">
            <a:spAutoFit/>
          </a:bodyPr>
          <a:lstStyle/>
          <a:p>
            <a:r>
              <a:rPr lang="pt-BR" sz="1400" dirty="0"/>
              <a:t>Podemos modificar de forma que faça mais sentido!</a:t>
            </a:r>
          </a:p>
        </p:txBody>
      </p:sp>
      <mc:AlternateContent xmlns:mc="http://schemas.openxmlformats.org/markup-compatibility/2006" xmlns:p14="http://schemas.microsoft.com/office/powerpoint/2010/main">
        <mc:Choice Requires="p14">
          <p:contentPart p14:bwMode="auto" r:id="rId3">
            <p14:nvContentPartPr>
              <p14:cNvPr id="7" name="Tinta 6">
                <a:extLst>
                  <a:ext uri="{FF2B5EF4-FFF2-40B4-BE49-F238E27FC236}">
                    <a16:creationId xmlns:a16="http://schemas.microsoft.com/office/drawing/2014/main" id="{FE19F404-CCF1-B5FD-5F7F-1293128D6FE6}"/>
                  </a:ext>
                </a:extLst>
              </p14:cNvPr>
              <p14:cNvContentPartPr/>
              <p14:nvPr/>
            </p14:nvContentPartPr>
            <p14:xfrm>
              <a:off x="2386080" y="2733840"/>
              <a:ext cx="976680" cy="381240"/>
            </p14:xfrm>
          </p:contentPart>
        </mc:Choice>
        <mc:Fallback xmlns="">
          <p:pic>
            <p:nvPicPr>
              <p:cNvPr id="7" name="Tinta 6">
                <a:extLst>
                  <a:ext uri="{FF2B5EF4-FFF2-40B4-BE49-F238E27FC236}">
                    <a16:creationId xmlns:a16="http://schemas.microsoft.com/office/drawing/2014/main" id="{FE19F404-CCF1-B5FD-5F7F-1293128D6FE6}"/>
                  </a:ext>
                </a:extLst>
              </p:cNvPr>
              <p:cNvPicPr/>
              <p:nvPr/>
            </p:nvPicPr>
            <p:blipFill>
              <a:blip r:embed="rId4"/>
              <a:stretch>
                <a:fillRect/>
              </a:stretch>
            </p:blipFill>
            <p:spPr>
              <a:xfrm>
                <a:off x="2376720" y="2724480"/>
                <a:ext cx="995400" cy="399960"/>
              </a:xfrm>
              <a:prstGeom prst="rect">
                <a:avLst/>
              </a:prstGeom>
            </p:spPr>
          </p:pic>
        </mc:Fallback>
      </mc:AlternateContent>
    </p:spTree>
    <p:extLst>
      <p:ext uri="{BB962C8B-B14F-4D97-AF65-F5344CB8AC3E}">
        <p14:creationId xmlns:p14="http://schemas.microsoft.com/office/powerpoint/2010/main" val="2440593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Algumas considerações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Filtragem Colaborativa </a:t>
            </a:r>
            <a:r>
              <a:rPr lang="pt-BR" sz="1800" dirty="0" err="1">
                <a:solidFill>
                  <a:srgbClr val="3333FF"/>
                </a:solidFill>
                <a:ea typeface="Source Sans Pro"/>
                <a:cs typeface="Source Sans Pro"/>
                <a:sym typeface="Source Sans Pro"/>
              </a:rPr>
              <a:t>User-User</a:t>
            </a:r>
            <a:r>
              <a:rPr lang="pt-BR" sz="1800" dirty="0">
                <a:solidFill>
                  <a:srgbClr val="3333FF"/>
                </a:solidFill>
                <a:ea typeface="Source Sans Pro"/>
                <a:cs typeface="Source Sans Pro"/>
                <a:sym typeface="Source Sans Pro"/>
              </a:rPr>
              <a:t> </a:t>
            </a:r>
            <a:endParaRPr lang="pt-BR" dirty="0"/>
          </a:p>
        </p:txBody>
      </p:sp>
      <p:sp>
        <p:nvSpPr>
          <p:cNvPr id="13" name="CaixaDeTexto 12">
            <a:extLst>
              <a:ext uri="{FF2B5EF4-FFF2-40B4-BE49-F238E27FC236}">
                <a16:creationId xmlns:a16="http://schemas.microsoft.com/office/drawing/2014/main" id="{FCBE2506-1C7B-9F70-0E42-AD3E77FE0A50}"/>
              </a:ext>
            </a:extLst>
          </p:cNvPr>
          <p:cNvSpPr txBox="1"/>
          <p:nvPr/>
        </p:nvSpPr>
        <p:spPr>
          <a:xfrm>
            <a:off x="114300" y="1140902"/>
            <a:ext cx="3234018" cy="954107"/>
          </a:xfrm>
          <a:prstGeom prst="rect">
            <a:avLst/>
          </a:prstGeom>
          <a:noFill/>
        </p:spPr>
        <p:txBody>
          <a:bodyPr wrap="square" rtlCol="0">
            <a:spAutoFit/>
          </a:bodyPr>
          <a:lstStyle/>
          <a:p>
            <a:r>
              <a:rPr lang="pt-BR" sz="1400" dirty="0"/>
              <a:t>Avaliações nem sempre tem os mesmos critérios!</a:t>
            </a:r>
          </a:p>
          <a:p>
            <a:endParaRPr lang="pt-BR" sz="1400" dirty="0"/>
          </a:p>
          <a:p>
            <a:r>
              <a:rPr lang="pt-BR" sz="1400" dirty="0"/>
              <a:t>Como “corrigir”?</a:t>
            </a:r>
          </a:p>
        </p:txBody>
      </p:sp>
      <p:sp>
        <p:nvSpPr>
          <p:cNvPr id="21" name="CaixaDeTexto 20">
            <a:extLst>
              <a:ext uri="{FF2B5EF4-FFF2-40B4-BE49-F238E27FC236}">
                <a16:creationId xmlns:a16="http://schemas.microsoft.com/office/drawing/2014/main" id="{B79E4B1F-5F17-A1D3-E893-569D546D699B}"/>
              </a:ext>
            </a:extLst>
          </p:cNvPr>
          <p:cNvSpPr txBox="1"/>
          <p:nvPr/>
        </p:nvSpPr>
        <p:spPr>
          <a:xfrm>
            <a:off x="5152008" y="3214290"/>
            <a:ext cx="3234018" cy="1384995"/>
          </a:xfrm>
          <a:prstGeom prst="rect">
            <a:avLst/>
          </a:prstGeom>
          <a:noFill/>
        </p:spPr>
        <p:txBody>
          <a:bodyPr wrap="square" rtlCol="0">
            <a:spAutoFit/>
          </a:bodyPr>
          <a:lstStyle/>
          <a:p>
            <a:r>
              <a:rPr lang="pt-BR" sz="1400" dirty="0"/>
              <a:t>Como é esse subconjunto?</a:t>
            </a:r>
          </a:p>
          <a:p>
            <a:endParaRPr lang="pt-BR" sz="1400" dirty="0"/>
          </a:p>
          <a:p>
            <a:pPr marL="285750" indent="-285750">
              <a:buFont typeface="Arial" panose="020B0604020202020204" pitchFamily="34" charset="0"/>
              <a:buChar char="•"/>
            </a:pPr>
            <a:r>
              <a:rPr lang="pt-BR" sz="1400" dirty="0"/>
              <a:t>Usuários que avaliaram um número mínimo de filmes.</a:t>
            </a:r>
          </a:p>
          <a:p>
            <a:endParaRPr lang="pt-BR" sz="1400" dirty="0"/>
          </a:p>
          <a:p>
            <a:pPr marL="285750" indent="-285750">
              <a:buFont typeface="Arial" panose="020B0604020202020204" pitchFamily="34" charset="0"/>
              <a:buChar char="•"/>
            </a:pPr>
            <a:r>
              <a:rPr lang="pt-BR" sz="1400" dirty="0"/>
              <a:t>Usuários que tem mais similaridade.</a:t>
            </a:r>
          </a:p>
        </p:txBody>
      </p:sp>
      <p:pic>
        <p:nvPicPr>
          <p:cNvPr id="5" name="Imagem 4">
            <a:extLst>
              <a:ext uri="{FF2B5EF4-FFF2-40B4-BE49-F238E27FC236}">
                <a16:creationId xmlns:a16="http://schemas.microsoft.com/office/drawing/2014/main" id="{DAE35BAA-B70E-8780-B861-8667DCF1CF77}"/>
              </a:ext>
            </a:extLst>
          </p:cNvPr>
          <p:cNvPicPr>
            <a:picLocks noChangeAspect="1"/>
          </p:cNvPicPr>
          <p:nvPr/>
        </p:nvPicPr>
        <p:blipFill>
          <a:blip r:embed="rId2"/>
          <a:stretch>
            <a:fillRect/>
          </a:stretch>
        </p:blipFill>
        <p:spPr>
          <a:xfrm>
            <a:off x="373807" y="2638860"/>
            <a:ext cx="2715004" cy="819264"/>
          </a:xfrm>
          <a:prstGeom prst="rect">
            <a:avLst/>
          </a:prstGeom>
        </p:spPr>
      </p:pic>
      <p:sp>
        <p:nvSpPr>
          <p:cNvPr id="6" name="CaixaDeTexto 5">
            <a:extLst>
              <a:ext uri="{FF2B5EF4-FFF2-40B4-BE49-F238E27FC236}">
                <a16:creationId xmlns:a16="http://schemas.microsoft.com/office/drawing/2014/main" id="{3649A82F-25A6-A479-49F8-988BF7F3D31C}"/>
              </a:ext>
            </a:extLst>
          </p:cNvPr>
          <p:cNvSpPr txBox="1"/>
          <p:nvPr/>
        </p:nvSpPr>
        <p:spPr>
          <a:xfrm>
            <a:off x="4899212" y="1140902"/>
            <a:ext cx="3234018" cy="738664"/>
          </a:xfrm>
          <a:prstGeom prst="rect">
            <a:avLst/>
          </a:prstGeom>
          <a:noFill/>
        </p:spPr>
        <p:txBody>
          <a:bodyPr wrap="square" rtlCol="0">
            <a:spAutoFit/>
          </a:bodyPr>
          <a:lstStyle/>
          <a:p>
            <a:r>
              <a:rPr lang="pt-BR" sz="1400" dirty="0"/>
              <a:t>Pode ser que não queiramos todos os usuários, logo, podemos tomar um subconjunto.</a:t>
            </a:r>
          </a:p>
        </p:txBody>
      </p:sp>
      <p:pic>
        <p:nvPicPr>
          <p:cNvPr id="8" name="Imagem 7">
            <a:extLst>
              <a:ext uri="{FF2B5EF4-FFF2-40B4-BE49-F238E27FC236}">
                <a16:creationId xmlns:a16="http://schemas.microsoft.com/office/drawing/2014/main" id="{62BD11CB-E0F0-0FF8-0E1F-18686E62D022}"/>
              </a:ext>
            </a:extLst>
          </p:cNvPr>
          <p:cNvPicPr>
            <a:picLocks noChangeAspect="1"/>
          </p:cNvPicPr>
          <p:nvPr/>
        </p:nvPicPr>
        <p:blipFill>
          <a:blip r:embed="rId3"/>
          <a:stretch>
            <a:fillRect/>
          </a:stretch>
        </p:blipFill>
        <p:spPr>
          <a:xfrm>
            <a:off x="5152008" y="2095009"/>
            <a:ext cx="2524477" cy="790685"/>
          </a:xfrm>
          <a:prstGeom prst="rect">
            <a:avLst/>
          </a:prstGeom>
        </p:spPr>
      </p:pic>
      <p:sp>
        <p:nvSpPr>
          <p:cNvPr id="4" name="CaixaDeTexto 3">
            <a:extLst>
              <a:ext uri="{FF2B5EF4-FFF2-40B4-BE49-F238E27FC236}">
                <a16:creationId xmlns:a16="http://schemas.microsoft.com/office/drawing/2014/main" id="{0C682160-0CAB-FBA4-8898-30F736130678}"/>
              </a:ext>
            </a:extLst>
          </p:cNvPr>
          <p:cNvSpPr txBox="1"/>
          <p:nvPr/>
        </p:nvSpPr>
        <p:spPr>
          <a:xfrm>
            <a:off x="114300" y="4477870"/>
            <a:ext cx="3442447" cy="523220"/>
          </a:xfrm>
          <a:prstGeom prst="rect">
            <a:avLst/>
          </a:prstGeom>
          <a:noFill/>
        </p:spPr>
        <p:txBody>
          <a:bodyPr wrap="square" rtlCol="0">
            <a:spAutoFit/>
          </a:bodyPr>
          <a:lstStyle/>
          <a:p>
            <a:r>
              <a:rPr lang="pt-BR" sz="1400" dirty="0"/>
              <a:t>Podemos modificar de forma que faça mais sentido!</a:t>
            </a:r>
          </a:p>
        </p:txBody>
      </p:sp>
    </p:spTree>
    <p:extLst>
      <p:ext uri="{BB962C8B-B14F-4D97-AF65-F5344CB8AC3E}">
        <p14:creationId xmlns:p14="http://schemas.microsoft.com/office/powerpoint/2010/main" val="371557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5AE8B66-6D6F-FF55-E1A3-B17BA4CEC913}"/>
              </a:ext>
            </a:extLst>
          </p:cNvPr>
          <p:cNvSpPr txBox="1">
            <a:spLocks/>
          </p:cNvSpPr>
          <p:nvPr/>
        </p:nvSpPr>
        <p:spPr>
          <a:xfrm>
            <a:off x="0" y="0"/>
            <a:ext cx="7781294" cy="83553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pt-BR" sz="2400">
                <a:solidFill>
                  <a:srgbClr val="3333FF"/>
                </a:solidFill>
                <a:latin typeface="Source Sans Pro"/>
                <a:ea typeface="Source Sans Pro"/>
                <a:cs typeface="Source Sans Pro"/>
                <a:sym typeface="Source Sans Pro"/>
              </a:rPr>
              <a:t>Implementação baseada em Memória</a:t>
            </a:r>
            <a:endParaRPr lang="pt-BR" sz="2400" dirty="0"/>
          </a:p>
        </p:txBody>
      </p:sp>
      <p:sp>
        <p:nvSpPr>
          <p:cNvPr id="4" name="Espaço Reservado para Texto 2">
            <a:extLst>
              <a:ext uri="{FF2B5EF4-FFF2-40B4-BE49-F238E27FC236}">
                <a16:creationId xmlns:a16="http://schemas.microsoft.com/office/drawing/2014/main" id="{A7BCD68F-77D6-1FF4-D6AF-D9883F289672}"/>
              </a:ext>
            </a:extLst>
          </p:cNvPr>
          <p:cNvSpPr txBox="1">
            <a:spLocks/>
          </p:cNvSpPr>
          <p:nvPr/>
        </p:nvSpPr>
        <p:spPr>
          <a:xfrm>
            <a:off x="0" y="305081"/>
            <a:ext cx="3868340" cy="6179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t-BR" sz="1800" dirty="0">
                <a:solidFill>
                  <a:srgbClr val="3333FF"/>
                </a:solidFill>
                <a:ea typeface="Source Sans Pro"/>
                <a:sym typeface="Source Sans Pro"/>
              </a:rPr>
              <a:t>Distância Euclidiana</a:t>
            </a:r>
            <a:endParaRPr lang="pt-BR" dirty="0"/>
          </a:p>
        </p:txBody>
      </p:sp>
      <p:sp>
        <p:nvSpPr>
          <p:cNvPr id="7" name="CaixaDeTexto 6">
            <a:extLst>
              <a:ext uri="{FF2B5EF4-FFF2-40B4-BE49-F238E27FC236}">
                <a16:creationId xmlns:a16="http://schemas.microsoft.com/office/drawing/2014/main" id="{3430406C-B05E-EA76-96FC-CD96B9AE3D02}"/>
              </a:ext>
            </a:extLst>
          </p:cNvPr>
          <p:cNvSpPr txBox="1"/>
          <p:nvPr/>
        </p:nvSpPr>
        <p:spPr>
          <a:xfrm>
            <a:off x="30957" y="585668"/>
            <a:ext cx="5347865" cy="1600438"/>
          </a:xfrm>
          <a:prstGeom prst="rect">
            <a:avLst/>
          </a:prstGeom>
          <a:noFill/>
        </p:spPr>
        <p:txBody>
          <a:bodyPr wrap="square">
            <a:spAutoFit/>
          </a:bodyPr>
          <a:lstStyle/>
          <a:p>
            <a:r>
              <a:rPr lang="pt-BR" sz="1400" b="0" i="0" dirty="0">
                <a:solidFill>
                  <a:srgbClr val="000000"/>
                </a:solidFill>
                <a:effectLst/>
              </a:rPr>
              <a:t>O critério para determinar a similaridade é definido geralmente com um histórico do usuário A e com o cálculo da distância euclidiana com relação ao usuário B, cujas características servem de entrada para o sistema de recomendação. Em uma recomendação por notas de avaliação, por exemplo, a distância euclidiana é calculada com as notas concedidas por usuários a cada item, de modo a chegar ao valor de similaridade.</a:t>
            </a:r>
            <a:endParaRPr lang="pt-BR" sz="1400" dirty="0"/>
          </a:p>
        </p:txBody>
      </p:sp>
    </p:spTree>
    <p:extLst>
      <p:ext uri="{BB962C8B-B14F-4D97-AF65-F5344CB8AC3E}">
        <p14:creationId xmlns:p14="http://schemas.microsoft.com/office/powerpoint/2010/main" val="696125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ancia euclidiana: concepto, fórmula, cálculo, ejemplo">
            <a:extLst>
              <a:ext uri="{FF2B5EF4-FFF2-40B4-BE49-F238E27FC236}">
                <a16:creationId xmlns:a16="http://schemas.microsoft.com/office/drawing/2014/main" id="{0DBF8445-A78E-B1B9-6481-DB608C393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87" y="2390400"/>
            <a:ext cx="3751731" cy="244801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B5AE8B66-6D6F-FF55-E1A3-B17BA4CEC913}"/>
              </a:ext>
            </a:extLst>
          </p:cNvPr>
          <p:cNvSpPr txBox="1">
            <a:spLocks/>
          </p:cNvSpPr>
          <p:nvPr/>
        </p:nvSpPr>
        <p:spPr>
          <a:xfrm>
            <a:off x="0" y="0"/>
            <a:ext cx="7781294" cy="83553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pt-BR" sz="2400">
                <a:solidFill>
                  <a:srgbClr val="3333FF"/>
                </a:solidFill>
                <a:latin typeface="Source Sans Pro"/>
                <a:ea typeface="Source Sans Pro"/>
                <a:cs typeface="Source Sans Pro"/>
                <a:sym typeface="Source Sans Pro"/>
              </a:rPr>
              <a:t>Implementação baseada em Memória</a:t>
            </a:r>
            <a:endParaRPr lang="pt-BR" sz="2400" dirty="0"/>
          </a:p>
        </p:txBody>
      </p:sp>
      <p:sp>
        <p:nvSpPr>
          <p:cNvPr id="4" name="Espaço Reservado para Texto 2">
            <a:extLst>
              <a:ext uri="{FF2B5EF4-FFF2-40B4-BE49-F238E27FC236}">
                <a16:creationId xmlns:a16="http://schemas.microsoft.com/office/drawing/2014/main" id="{A7BCD68F-77D6-1FF4-D6AF-D9883F289672}"/>
              </a:ext>
            </a:extLst>
          </p:cNvPr>
          <p:cNvSpPr txBox="1">
            <a:spLocks/>
          </p:cNvSpPr>
          <p:nvPr/>
        </p:nvSpPr>
        <p:spPr>
          <a:xfrm>
            <a:off x="0" y="305081"/>
            <a:ext cx="3868340" cy="6179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t-BR" sz="1800" dirty="0">
                <a:solidFill>
                  <a:srgbClr val="3333FF"/>
                </a:solidFill>
                <a:ea typeface="Source Sans Pro"/>
                <a:sym typeface="Source Sans Pro"/>
              </a:rPr>
              <a:t>Distância Euclidiana</a:t>
            </a:r>
            <a:endParaRPr lang="pt-BR" dirty="0"/>
          </a:p>
        </p:txBody>
      </p:sp>
      <p:sp>
        <p:nvSpPr>
          <p:cNvPr id="7" name="CaixaDeTexto 6">
            <a:extLst>
              <a:ext uri="{FF2B5EF4-FFF2-40B4-BE49-F238E27FC236}">
                <a16:creationId xmlns:a16="http://schemas.microsoft.com/office/drawing/2014/main" id="{3430406C-B05E-EA76-96FC-CD96B9AE3D02}"/>
              </a:ext>
            </a:extLst>
          </p:cNvPr>
          <p:cNvSpPr txBox="1"/>
          <p:nvPr/>
        </p:nvSpPr>
        <p:spPr>
          <a:xfrm>
            <a:off x="30957" y="585668"/>
            <a:ext cx="5347865" cy="1600438"/>
          </a:xfrm>
          <a:prstGeom prst="rect">
            <a:avLst/>
          </a:prstGeom>
          <a:noFill/>
        </p:spPr>
        <p:txBody>
          <a:bodyPr wrap="square">
            <a:spAutoFit/>
          </a:bodyPr>
          <a:lstStyle/>
          <a:p>
            <a:r>
              <a:rPr lang="pt-BR" sz="1400" b="0" i="0" dirty="0">
                <a:solidFill>
                  <a:srgbClr val="000000"/>
                </a:solidFill>
                <a:effectLst/>
              </a:rPr>
              <a:t>O critério para determinar a similaridade é definido geralmente com um histórico do usuário A e com o cálculo da distância euclidiana com relação ao usuário B, cujas características servem de entrada para o sistema de recomendação. Em uma recomendação por notas de avaliação, por exemplo, a distância euclidiana é calculada com as notas concedidas por usuários a cada item, de modo a chegar ao valor de similaridade.</a:t>
            </a:r>
            <a:endParaRPr lang="pt-BR" sz="1400" dirty="0"/>
          </a:p>
        </p:txBody>
      </p:sp>
      <mc:AlternateContent xmlns:mc="http://schemas.openxmlformats.org/markup-compatibility/2006" xmlns:p14="http://schemas.microsoft.com/office/powerpoint/2010/main">
        <mc:Choice Requires="p14">
          <p:contentPart p14:bwMode="auto" r:id="rId3">
            <p14:nvContentPartPr>
              <p14:cNvPr id="2" name="Tinta 1">
                <a:extLst>
                  <a:ext uri="{FF2B5EF4-FFF2-40B4-BE49-F238E27FC236}">
                    <a16:creationId xmlns:a16="http://schemas.microsoft.com/office/drawing/2014/main" id="{6A72E408-66AE-C072-8B04-519770616673}"/>
                  </a:ext>
                </a:extLst>
              </p14:cNvPr>
              <p14:cNvContentPartPr/>
              <p14:nvPr/>
            </p14:nvContentPartPr>
            <p14:xfrm>
              <a:off x="1090440" y="3233880"/>
              <a:ext cx="2138760" cy="962280"/>
            </p14:xfrm>
          </p:contentPart>
        </mc:Choice>
        <mc:Fallback xmlns="">
          <p:pic>
            <p:nvPicPr>
              <p:cNvPr id="2" name="Tinta 1">
                <a:extLst>
                  <a:ext uri="{FF2B5EF4-FFF2-40B4-BE49-F238E27FC236}">
                    <a16:creationId xmlns:a16="http://schemas.microsoft.com/office/drawing/2014/main" id="{6A72E408-66AE-C072-8B04-519770616673}"/>
                  </a:ext>
                </a:extLst>
              </p:cNvPr>
              <p:cNvPicPr/>
              <p:nvPr/>
            </p:nvPicPr>
            <p:blipFill>
              <a:blip r:embed="rId4"/>
              <a:stretch>
                <a:fillRect/>
              </a:stretch>
            </p:blipFill>
            <p:spPr>
              <a:xfrm>
                <a:off x="1081080" y="3224520"/>
                <a:ext cx="2157480" cy="981000"/>
              </a:xfrm>
              <a:prstGeom prst="rect">
                <a:avLst/>
              </a:prstGeom>
            </p:spPr>
          </p:pic>
        </mc:Fallback>
      </mc:AlternateContent>
    </p:spTree>
    <p:extLst>
      <p:ext uri="{BB962C8B-B14F-4D97-AF65-F5344CB8AC3E}">
        <p14:creationId xmlns:p14="http://schemas.microsoft.com/office/powerpoint/2010/main" val="3518480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ancia euclidiana: concepto, fórmula, cálculo, ejemplo">
            <a:extLst>
              <a:ext uri="{FF2B5EF4-FFF2-40B4-BE49-F238E27FC236}">
                <a16:creationId xmlns:a16="http://schemas.microsoft.com/office/drawing/2014/main" id="{0DBF8445-A78E-B1B9-6481-DB608C393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87" y="2390400"/>
            <a:ext cx="3751731" cy="244801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B5AE8B66-6D6F-FF55-E1A3-B17BA4CEC913}"/>
              </a:ext>
            </a:extLst>
          </p:cNvPr>
          <p:cNvSpPr txBox="1">
            <a:spLocks/>
          </p:cNvSpPr>
          <p:nvPr/>
        </p:nvSpPr>
        <p:spPr>
          <a:xfrm>
            <a:off x="0" y="0"/>
            <a:ext cx="7781294" cy="835538"/>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pt-BR" sz="2400">
                <a:solidFill>
                  <a:srgbClr val="3333FF"/>
                </a:solidFill>
                <a:latin typeface="Source Sans Pro"/>
                <a:ea typeface="Source Sans Pro"/>
                <a:cs typeface="Source Sans Pro"/>
                <a:sym typeface="Source Sans Pro"/>
              </a:rPr>
              <a:t>Implementação baseada em Memória</a:t>
            </a:r>
            <a:endParaRPr lang="pt-BR" sz="2400" dirty="0"/>
          </a:p>
        </p:txBody>
      </p:sp>
      <p:sp>
        <p:nvSpPr>
          <p:cNvPr id="4" name="Espaço Reservado para Texto 2">
            <a:extLst>
              <a:ext uri="{FF2B5EF4-FFF2-40B4-BE49-F238E27FC236}">
                <a16:creationId xmlns:a16="http://schemas.microsoft.com/office/drawing/2014/main" id="{A7BCD68F-77D6-1FF4-D6AF-D9883F289672}"/>
              </a:ext>
            </a:extLst>
          </p:cNvPr>
          <p:cNvSpPr txBox="1">
            <a:spLocks/>
          </p:cNvSpPr>
          <p:nvPr/>
        </p:nvSpPr>
        <p:spPr>
          <a:xfrm>
            <a:off x="0" y="305081"/>
            <a:ext cx="3868340" cy="6179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t-BR" sz="1800" dirty="0">
                <a:solidFill>
                  <a:srgbClr val="3333FF"/>
                </a:solidFill>
                <a:ea typeface="Source Sans Pro"/>
                <a:sym typeface="Source Sans Pro"/>
              </a:rPr>
              <a:t>Distância Euclidiana</a:t>
            </a:r>
            <a:endParaRPr lang="pt-BR" dirty="0"/>
          </a:p>
        </p:txBody>
      </p:sp>
      <p:pic>
        <p:nvPicPr>
          <p:cNvPr id="1028" name="Picture 4" descr="Similaridade Manual de Observações | by Iuri Paiva | Medium">
            <a:extLst>
              <a:ext uri="{FF2B5EF4-FFF2-40B4-BE49-F238E27FC236}">
                <a16:creationId xmlns:a16="http://schemas.microsoft.com/office/drawing/2014/main" id="{96426EA3-BBBD-3304-02C2-095E1162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823" y="3784694"/>
            <a:ext cx="2459988" cy="74696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D4C61D6D-7B06-25B8-9BF3-8D2D28DB31B6}"/>
              </a:ext>
            </a:extLst>
          </p:cNvPr>
          <p:cNvSpPr txBox="1"/>
          <p:nvPr/>
        </p:nvSpPr>
        <p:spPr>
          <a:xfrm>
            <a:off x="5271247" y="3242214"/>
            <a:ext cx="2510047" cy="369332"/>
          </a:xfrm>
          <a:prstGeom prst="rect">
            <a:avLst/>
          </a:prstGeom>
          <a:noFill/>
        </p:spPr>
        <p:txBody>
          <a:bodyPr wrap="square" rtlCol="0">
            <a:spAutoFit/>
          </a:bodyPr>
          <a:lstStyle/>
          <a:p>
            <a:r>
              <a:rPr lang="pt-BR" dirty="0"/>
              <a:t>Para maiores dimensões:</a:t>
            </a:r>
          </a:p>
        </p:txBody>
      </p:sp>
      <p:sp>
        <p:nvSpPr>
          <p:cNvPr id="7" name="CaixaDeTexto 6">
            <a:extLst>
              <a:ext uri="{FF2B5EF4-FFF2-40B4-BE49-F238E27FC236}">
                <a16:creationId xmlns:a16="http://schemas.microsoft.com/office/drawing/2014/main" id="{3430406C-B05E-EA76-96FC-CD96B9AE3D02}"/>
              </a:ext>
            </a:extLst>
          </p:cNvPr>
          <p:cNvSpPr txBox="1"/>
          <p:nvPr/>
        </p:nvSpPr>
        <p:spPr>
          <a:xfrm>
            <a:off x="30957" y="585668"/>
            <a:ext cx="5347865" cy="1600438"/>
          </a:xfrm>
          <a:prstGeom prst="rect">
            <a:avLst/>
          </a:prstGeom>
          <a:noFill/>
        </p:spPr>
        <p:txBody>
          <a:bodyPr wrap="square">
            <a:spAutoFit/>
          </a:bodyPr>
          <a:lstStyle/>
          <a:p>
            <a:r>
              <a:rPr lang="pt-BR" sz="1400" b="0" i="0" dirty="0">
                <a:solidFill>
                  <a:srgbClr val="000000"/>
                </a:solidFill>
                <a:effectLst/>
              </a:rPr>
              <a:t>O critério para determinar a similaridade é definido geralmente com um histórico do usuário A e com o cálculo da distância euclidiana com relação ao usuário B, cujas características servem de entrada para o sistema de recomendação. Em uma recomendação por notas de avaliação, por exemplo, a distância euclidiana é calculada com as notas concedidas por usuários a cada item, de modo a chegar ao valor de similaridade.</a:t>
            </a:r>
            <a:endParaRPr lang="pt-BR" sz="1400" dirty="0"/>
          </a:p>
        </p:txBody>
      </p:sp>
    </p:spTree>
    <p:extLst>
      <p:ext uri="{BB962C8B-B14F-4D97-AF65-F5344CB8AC3E}">
        <p14:creationId xmlns:p14="http://schemas.microsoft.com/office/powerpoint/2010/main" val="3303457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4" name="Tabela 6">
            <a:extLst>
              <a:ext uri="{FF2B5EF4-FFF2-40B4-BE49-F238E27FC236}">
                <a16:creationId xmlns:a16="http://schemas.microsoft.com/office/drawing/2014/main" id="{1372E3B2-209F-685D-34D7-7BCAF18A0A68}"/>
              </a:ext>
            </a:extLst>
          </p:cNvPr>
          <p:cNvGraphicFramePr>
            <a:graphicFrameLocks noGrp="1"/>
          </p:cNvGraphicFramePr>
          <p:nvPr>
            <p:extLst>
              <p:ext uri="{D42A27DB-BD31-4B8C-83A1-F6EECF244321}">
                <p14:modId xmlns:p14="http://schemas.microsoft.com/office/powerpoint/2010/main" val="1401045114"/>
              </p:ext>
            </p:extLst>
          </p:nvPr>
        </p:nvGraphicFramePr>
        <p:xfrm>
          <a:off x="103908" y="1228095"/>
          <a:ext cx="4281054" cy="2415650"/>
        </p:xfrm>
        <a:graphic>
          <a:graphicData uri="http://schemas.openxmlformats.org/drawingml/2006/table">
            <a:tbl>
              <a:tblPr firstRow="1" bandRow="1">
                <a:tableStyleId>{5C22544A-7EE6-4342-B048-85BDC9FD1C3A}</a:tableStyleId>
              </a:tblPr>
              <a:tblGrid>
                <a:gridCol w="713509">
                  <a:extLst>
                    <a:ext uri="{9D8B030D-6E8A-4147-A177-3AD203B41FA5}">
                      <a16:colId xmlns:a16="http://schemas.microsoft.com/office/drawing/2014/main" val="1408729116"/>
                    </a:ext>
                  </a:extLst>
                </a:gridCol>
                <a:gridCol w="713509">
                  <a:extLst>
                    <a:ext uri="{9D8B030D-6E8A-4147-A177-3AD203B41FA5}">
                      <a16:colId xmlns:a16="http://schemas.microsoft.com/office/drawing/2014/main" val="3666389767"/>
                    </a:ext>
                  </a:extLst>
                </a:gridCol>
                <a:gridCol w="713509">
                  <a:extLst>
                    <a:ext uri="{9D8B030D-6E8A-4147-A177-3AD203B41FA5}">
                      <a16:colId xmlns:a16="http://schemas.microsoft.com/office/drawing/2014/main" val="2897811951"/>
                    </a:ext>
                  </a:extLst>
                </a:gridCol>
                <a:gridCol w="713509">
                  <a:extLst>
                    <a:ext uri="{9D8B030D-6E8A-4147-A177-3AD203B41FA5}">
                      <a16:colId xmlns:a16="http://schemas.microsoft.com/office/drawing/2014/main" val="444744702"/>
                    </a:ext>
                  </a:extLst>
                </a:gridCol>
                <a:gridCol w="713509">
                  <a:extLst>
                    <a:ext uri="{9D8B030D-6E8A-4147-A177-3AD203B41FA5}">
                      <a16:colId xmlns:a16="http://schemas.microsoft.com/office/drawing/2014/main" val="3661277225"/>
                    </a:ext>
                  </a:extLst>
                </a:gridCol>
                <a:gridCol w="713509">
                  <a:extLst>
                    <a:ext uri="{9D8B030D-6E8A-4147-A177-3AD203B41FA5}">
                      <a16:colId xmlns:a16="http://schemas.microsoft.com/office/drawing/2014/main" val="3206538913"/>
                    </a:ext>
                  </a:extLst>
                </a:gridCol>
              </a:tblGrid>
              <a:tr h="483130">
                <a:tc>
                  <a:txBody>
                    <a:bodyPr/>
                    <a:lstStyle/>
                    <a:p>
                      <a:endParaRPr lang="pt-BR"/>
                    </a:p>
                  </a:txBody>
                  <a:tcPr/>
                </a:tc>
                <a:tc>
                  <a:txBody>
                    <a:bodyPr/>
                    <a:lstStyle/>
                    <a:p>
                      <a:r>
                        <a:rPr lang="pt-BR" dirty="0"/>
                        <a:t>Filme 1</a:t>
                      </a:r>
                    </a:p>
                  </a:txBody>
                  <a:tcPr/>
                </a:tc>
                <a:tc>
                  <a:txBody>
                    <a:bodyPr/>
                    <a:lstStyle/>
                    <a:p>
                      <a:r>
                        <a:rPr lang="pt-BR" dirty="0"/>
                        <a:t>Filme 2</a:t>
                      </a:r>
                    </a:p>
                  </a:txBody>
                  <a:tcPr/>
                </a:tc>
                <a:tc>
                  <a:txBody>
                    <a:bodyPr/>
                    <a:lstStyle/>
                    <a:p>
                      <a:r>
                        <a:rPr lang="pt-BR" dirty="0"/>
                        <a:t>Filme 3</a:t>
                      </a:r>
                    </a:p>
                  </a:txBody>
                  <a:tcPr/>
                </a:tc>
                <a:tc>
                  <a:txBody>
                    <a:bodyPr/>
                    <a:lstStyle/>
                    <a:p>
                      <a:r>
                        <a:rPr lang="pt-BR" dirty="0"/>
                        <a:t>Filme 4</a:t>
                      </a:r>
                    </a:p>
                  </a:txBody>
                  <a:tcPr/>
                </a:tc>
                <a:tc>
                  <a:txBody>
                    <a:bodyPr/>
                    <a:lstStyle/>
                    <a:p>
                      <a:r>
                        <a:rPr lang="pt-BR" dirty="0"/>
                        <a:t>Filme 5</a:t>
                      </a:r>
                    </a:p>
                  </a:txBody>
                  <a:tcPr/>
                </a:tc>
                <a:extLst>
                  <a:ext uri="{0D108BD9-81ED-4DB2-BD59-A6C34878D82A}">
                    <a16:rowId xmlns:a16="http://schemas.microsoft.com/office/drawing/2014/main" val="1364297199"/>
                  </a:ext>
                </a:extLst>
              </a:tr>
              <a:tr h="483130">
                <a:tc>
                  <a:txBody>
                    <a:bodyPr/>
                    <a:lstStyle/>
                    <a:p>
                      <a:r>
                        <a:rPr lang="pt-BR" dirty="0" err="1"/>
                        <a:t>User</a:t>
                      </a:r>
                      <a:r>
                        <a:rPr lang="pt-BR" dirty="0"/>
                        <a:t> 1</a:t>
                      </a:r>
                    </a:p>
                  </a:txBody>
                  <a:tcPr/>
                </a:tc>
                <a:tc>
                  <a:txBody>
                    <a:bodyPr/>
                    <a:lstStyle/>
                    <a:p>
                      <a:r>
                        <a:rPr lang="pt-BR" dirty="0"/>
                        <a:t>9</a:t>
                      </a:r>
                    </a:p>
                  </a:txBody>
                  <a:tcPr/>
                </a:tc>
                <a:tc>
                  <a:txBody>
                    <a:bodyPr/>
                    <a:lstStyle/>
                    <a:p>
                      <a:r>
                        <a:rPr lang="pt-BR" dirty="0"/>
                        <a:t>6</a:t>
                      </a:r>
                    </a:p>
                  </a:txBody>
                  <a:tcPr/>
                </a:tc>
                <a:tc>
                  <a:txBody>
                    <a:bodyPr/>
                    <a:lstStyle/>
                    <a:p>
                      <a:r>
                        <a:rPr lang="pt-BR" dirty="0"/>
                        <a:t>8</a:t>
                      </a:r>
                    </a:p>
                  </a:txBody>
                  <a:tcPr/>
                </a:tc>
                <a:tc>
                  <a:txBody>
                    <a:bodyPr/>
                    <a:lstStyle/>
                    <a:p>
                      <a:r>
                        <a:rPr lang="pt-BR" dirty="0"/>
                        <a:t>4</a:t>
                      </a:r>
                    </a:p>
                  </a:txBody>
                  <a:tcPr/>
                </a:tc>
                <a:tc>
                  <a:txBody>
                    <a:bodyPr/>
                    <a:lstStyle/>
                    <a:p>
                      <a:endParaRPr lang="pt-BR" dirty="0"/>
                    </a:p>
                  </a:txBody>
                  <a:tcPr/>
                </a:tc>
                <a:extLst>
                  <a:ext uri="{0D108BD9-81ED-4DB2-BD59-A6C34878D82A}">
                    <a16:rowId xmlns:a16="http://schemas.microsoft.com/office/drawing/2014/main" val="1031946109"/>
                  </a:ext>
                </a:extLst>
              </a:tr>
              <a:tr h="483130">
                <a:tc>
                  <a:txBody>
                    <a:bodyPr/>
                    <a:lstStyle/>
                    <a:p>
                      <a:r>
                        <a:rPr lang="pt-BR" dirty="0" err="1"/>
                        <a:t>User</a:t>
                      </a:r>
                      <a:r>
                        <a:rPr lang="pt-BR" dirty="0"/>
                        <a:t> 2</a:t>
                      </a:r>
                    </a:p>
                  </a:txBody>
                  <a:tcPr/>
                </a:tc>
                <a:tc>
                  <a:txBody>
                    <a:bodyPr/>
                    <a:lstStyle/>
                    <a:p>
                      <a:r>
                        <a:rPr lang="pt-BR" dirty="0"/>
                        <a:t>2</a:t>
                      </a:r>
                    </a:p>
                  </a:txBody>
                  <a:tcPr/>
                </a:tc>
                <a:tc>
                  <a:txBody>
                    <a:bodyPr/>
                    <a:lstStyle/>
                    <a:p>
                      <a:r>
                        <a:rPr lang="pt-BR" dirty="0"/>
                        <a:t>10</a:t>
                      </a:r>
                    </a:p>
                  </a:txBody>
                  <a:tcPr/>
                </a:tc>
                <a:tc>
                  <a:txBody>
                    <a:bodyPr/>
                    <a:lstStyle/>
                    <a:p>
                      <a:r>
                        <a:rPr lang="pt-BR" dirty="0"/>
                        <a:t>6</a:t>
                      </a:r>
                    </a:p>
                  </a:txBody>
                  <a:tcPr/>
                </a:tc>
                <a:tc>
                  <a:txBody>
                    <a:bodyPr/>
                    <a:lstStyle/>
                    <a:p>
                      <a:endParaRPr lang="pt-BR" dirty="0"/>
                    </a:p>
                  </a:txBody>
                  <a:tcPr/>
                </a:tc>
                <a:tc>
                  <a:txBody>
                    <a:bodyPr/>
                    <a:lstStyle/>
                    <a:p>
                      <a:r>
                        <a:rPr lang="pt-BR" dirty="0"/>
                        <a:t>8</a:t>
                      </a:r>
                    </a:p>
                  </a:txBody>
                  <a:tcPr/>
                </a:tc>
                <a:extLst>
                  <a:ext uri="{0D108BD9-81ED-4DB2-BD59-A6C34878D82A}">
                    <a16:rowId xmlns:a16="http://schemas.microsoft.com/office/drawing/2014/main" val="2474743424"/>
                  </a:ext>
                </a:extLst>
              </a:tr>
              <a:tr h="483130">
                <a:tc>
                  <a:txBody>
                    <a:bodyPr/>
                    <a:lstStyle/>
                    <a:p>
                      <a:r>
                        <a:rPr lang="pt-BR" dirty="0" err="1"/>
                        <a:t>User</a:t>
                      </a:r>
                      <a:r>
                        <a:rPr lang="pt-BR" dirty="0"/>
                        <a:t> 3</a:t>
                      </a:r>
                    </a:p>
                  </a:txBody>
                  <a:tcPr/>
                </a:tc>
                <a:tc>
                  <a:txBody>
                    <a:bodyPr/>
                    <a:lstStyle/>
                    <a:p>
                      <a:r>
                        <a:rPr lang="pt-BR" dirty="0"/>
                        <a:t>5</a:t>
                      </a:r>
                    </a:p>
                  </a:txBody>
                  <a:tcPr/>
                </a:tc>
                <a:tc>
                  <a:txBody>
                    <a:bodyPr/>
                    <a:lstStyle/>
                    <a:p>
                      <a:r>
                        <a:rPr lang="pt-BR" dirty="0"/>
                        <a:t>9</a:t>
                      </a:r>
                    </a:p>
                  </a:txBody>
                  <a:tcPr/>
                </a:tc>
                <a:tc>
                  <a:txBody>
                    <a:bodyPr/>
                    <a:lstStyle/>
                    <a:p>
                      <a:endParaRPr lang="pt-BR" dirty="0"/>
                    </a:p>
                  </a:txBody>
                  <a:tcPr/>
                </a:tc>
                <a:tc>
                  <a:txBody>
                    <a:bodyPr/>
                    <a:lstStyle/>
                    <a:p>
                      <a:r>
                        <a:rPr lang="pt-BR" dirty="0"/>
                        <a:t>10</a:t>
                      </a:r>
                    </a:p>
                  </a:txBody>
                  <a:tcPr/>
                </a:tc>
                <a:tc>
                  <a:txBody>
                    <a:bodyPr/>
                    <a:lstStyle/>
                    <a:p>
                      <a:endParaRPr lang="pt-BR"/>
                    </a:p>
                  </a:txBody>
                  <a:tcPr/>
                </a:tc>
                <a:extLst>
                  <a:ext uri="{0D108BD9-81ED-4DB2-BD59-A6C34878D82A}">
                    <a16:rowId xmlns:a16="http://schemas.microsoft.com/office/drawing/2014/main" val="2222112512"/>
                  </a:ext>
                </a:extLst>
              </a:tr>
              <a:tr h="483130">
                <a:tc>
                  <a:txBody>
                    <a:bodyPr/>
                    <a:lstStyle/>
                    <a:p>
                      <a:r>
                        <a:rPr lang="pt-BR" dirty="0" err="1">
                          <a:solidFill>
                            <a:srgbClr val="FF0000"/>
                          </a:solidFill>
                        </a:rPr>
                        <a:t>User</a:t>
                      </a:r>
                      <a:r>
                        <a:rPr lang="pt-BR" dirty="0">
                          <a:solidFill>
                            <a:srgbClr val="FF0000"/>
                          </a:solidFill>
                        </a:rPr>
                        <a:t> 4</a:t>
                      </a:r>
                    </a:p>
                  </a:txBody>
                  <a:tcPr/>
                </a:tc>
                <a:tc>
                  <a:txBody>
                    <a:bodyPr/>
                    <a:lstStyle/>
                    <a:p>
                      <a:r>
                        <a:rPr lang="pt-BR" dirty="0"/>
                        <a:t>?</a:t>
                      </a:r>
                    </a:p>
                  </a:txBody>
                  <a:tcPr/>
                </a:tc>
                <a:tc>
                  <a:txBody>
                    <a:bodyPr/>
                    <a:lstStyle/>
                    <a:p>
                      <a:r>
                        <a:rPr lang="pt-BR" dirty="0"/>
                        <a:t>10</a:t>
                      </a:r>
                    </a:p>
                  </a:txBody>
                  <a:tcPr/>
                </a:tc>
                <a:tc>
                  <a:txBody>
                    <a:bodyPr/>
                    <a:lstStyle/>
                    <a:p>
                      <a:r>
                        <a:rPr lang="pt-BR" dirty="0"/>
                        <a:t>7</a:t>
                      </a:r>
                    </a:p>
                  </a:txBody>
                  <a:tcPr/>
                </a:tc>
                <a:tc>
                  <a:txBody>
                    <a:bodyPr/>
                    <a:lstStyle/>
                    <a:p>
                      <a:r>
                        <a:rPr lang="pt-BR" dirty="0"/>
                        <a:t>8</a:t>
                      </a:r>
                    </a:p>
                  </a:txBody>
                  <a:tcPr/>
                </a:tc>
                <a:tc>
                  <a:txBody>
                    <a:bodyPr/>
                    <a:lstStyle/>
                    <a:p>
                      <a:r>
                        <a:rPr lang="pt-BR" dirty="0"/>
                        <a:t>?</a:t>
                      </a:r>
                    </a:p>
                  </a:txBody>
                  <a:tcPr/>
                </a:tc>
                <a:extLst>
                  <a:ext uri="{0D108BD9-81ED-4DB2-BD59-A6C34878D82A}">
                    <a16:rowId xmlns:a16="http://schemas.microsoft.com/office/drawing/2014/main" val="1025679536"/>
                  </a:ext>
                </a:extLst>
              </a:tr>
            </a:tbl>
          </a:graphicData>
        </a:graphic>
      </p:graphicFrame>
      <p:sp>
        <p:nvSpPr>
          <p:cNvPr id="7" name="CaixaDeTexto 6">
            <a:extLst>
              <a:ext uri="{FF2B5EF4-FFF2-40B4-BE49-F238E27FC236}">
                <a16:creationId xmlns:a16="http://schemas.microsoft.com/office/drawing/2014/main" id="{C5659934-6BEB-75F2-D96B-1B43ADF29709}"/>
              </a:ext>
            </a:extLst>
          </p:cNvPr>
          <p:cNvSpPr txBox="1"/>
          <p:nvPr/>
        </p:nvSpPr>
        <p:spPr>
          <a:xfrm>
            <a:off x="90054" y="3687215"/>
            <a:ext cx="4052455" cy="738664"/>
          </a:xfrm>
          <a:prstGeom prst="rect">
            <a:avLst/>
          </a:prstGeom>
          <a:noFill/>
        </p:spPr>
        <p:txBody>
          <a:bodyPr wrap="square" rtlCol="0">
            <a:spAutoFit/>
          </a:bodyPr>
          <a:lstStyle/>
          <a:p>
            <a:r>
              <a:rPr lang="pt-BR" sz="1400" dirty="0"/>
              <a:t>Queremos estimar a avaliação do </a:t>
            </a:r>
            <a:r>
              <a:rPr lang="pt-BR" sz="1400" dirty="0" err="1"/>
              <a:t>user</a:t>
            </a:r>
            <a:r>
              <a:rPr lang="pt-BR" sz="1400" dirty="0"/>
              <a:t> 4 para os filmes 1 e 5. Usando as técnicas que vimos anteriormente.</a:t>
            </a:r>
          </a:p>
        </p:txBody>
      </p:sp>
    </p:spTree>
    <p:extLst>
      <p:ext uri="{BB962C8B-B14F-4D97-AF65-F5344CB8AC3E}">
        <p14:creationId xmlns:p14="http://schemas.microsoft.com/office/powerpoint/2010/main" val="3182229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4" name="Tabela 6">
            <a:extLst>
              <a:ext uri="{FF2B5EF4-FFF2-40B4-BE49-F238E27FC236}">
                <a16:creationId xmlns:a16="http://schemas.microsoft.com/office/drawing/2014/main" id="{1372E3B2-209F-685D-34D7-7BCAF18A0A68}"/>
              </a:ext>
            </a:extLst>
          </p:cNvPr>
          <p:cNvGraphicFramePr>
            <a:graphicFrameLocks noGrp="1"/>
          </p:cNvGraphicFramePr>
          <p:nvPr/>
        </p:nvGraphicFramePr>
        <p:xfrm>
          <a:off x="103908" y="1228095"/>
          <a:ext cx="4281054" cy="2415650"/>
        </p:xfrm>
        <a:graphic>
          <a:graphicData uri="http://schemas.openxmlformats.org/drawingml/2006/table">
            <a:tbl>
              <a:tblPr firstRow="1" bandRow="1">
                <a:tableStyleId>{5C22544A-7EE6-4342-B048-85BDC9FD1C3A}</a:tableStyleId>
              </a:tblPr>
              <a:tblGrid>
                <a:gridCol w="713509">
                  <a:extLst>
                    <a:ext uri="{9D8B030D-6E8A-4147-A177-3AD203B41FA5}">
                      <a16:colId xmlns:a16="http://schemas.microsoft.com/office/drawing/2014/main" val="1408729116"/>
                    </a:ext>
                  </a:extLst>
                </a:gridCol>
                <a:gridCol w="713509">
                  <a:extLst>
                    <a:ext uri="{9D8B030D-6E8A-4147-A177-3AD203B41FA5}">
                      <a16:colId xmlns:a16="http://schemas.microsoft.com/office/drawing/2014/main" val="3666389767"/>
                    </a:ext>
                  </a:extLst>
                </a:gridCol>
                <a:gridCol w="713509">
                  <a:extLst>
                    <a:ext uri="{9D8B030D-6E8A-4147-A177-3AD203B41FA5}">
                      <a16:colId xmlns:a16="http://schemas.microsoft.com/office/drawing/2014/main" val="2897811951"/>
                    </a:ext>
                  </a:extLst>
                </a:gridCol>
                <a:gridCol w="713509">
                  <a:extLst>
                    <a:ext uri="{9D8B030D-6E8A-4147-A177-3AD203B41FA5}">
                      <a16:colId xmlns:a16="http://schemas.microsoft.com/office/drawing/2014/main" val="444744702"/>
                    </a:ext>
                  </a:extLst>
                </a:gridCol>
                <a:gridCol w="713509">
                  <a:extLst>
                    <a:ext uri="{9D8B030D-6E8A-4147-A177-3AD203B41FA5}">
                      <a16:colId xmlns:a16="http://schemas.microsoft.com/office/drawing/2014/main" val="3661277225"/>
                    </a:ext>
                  </a:extLst>
                </a:gridCol>
                <a:gridCol w="713509">
                  <a:extLst>
                    <a:ext uri="{9D8B030D-6E8A-4147-A177-3AD203B41FA5}">
                      <a16:colId xmlns:a16="http://schemas.microsoft.com/office/drawing/2014/main" val="3206538913"/>
                    </a:ext>
                  </a:extLst>
                </a:gridCol>
              </a:tblGrid>
              <a:tr h="483130">
                <a:tc>
                  <a:txBody>
                    <a:bodyPr/>
                    <a:lstStyle/>
                    <a:p>
                      <a:endParaRPr lang="pt-BR"/>
                    </a:p>
                  </a:txBody>
                  <a:tcPr/>
                </a:tc>
                <a:tc>
                  <a:txBody>
                    <a:bodyPr/>
                    <a:lstStyle/>
                    <a:p>
                      <a:r>
                        <a:rPr lang="pt-BR" dirty="0"/>
                        <a:t>Filme 1</a:t>
                      </a:r>
                    </a:p>
                  </a:txBody>
                  <a:tcPr/>
                </a:tc>
                <a:tc>
                  <a:txBody>
                    <a:bodyPr/>
                    <a:lstStyle/>
                    <a:p>
                      <a:r>
                        <a:rPr lang="pt-BR" dirty="0"/>
                        <a:t>Filme 2</a:t>
                      </a:r>
                    </a:p>
                  </a:txBody>
                  <a:tcPr/>
                </a:tc>
                <a:tc>
                  <a:txBody>
                    <a:bodyPr/>
                    <a:lstStyle/>
                    <a:p>
                      <a:r>
                        <a:rPr lang="pt-BR" dirty="0"/>
                        <a:t>Filme 3</a:t>
                      </a:r>
                    </a:p>
                  </a:txBody>
                  <a:tcPr/>
                </a:tc>
                <a:tc>
                  <a:txBody>
                    <a:bodyPr/>
                    <a:lstStyle/>
                    <a:p>
                      <a:r>
                        <a:rPr lang="pt-BR" dirty="0"/>
                        <a:t>Filme 4</a:t>
                      </a:r>
                    </a:p>
                  </a:txBody>
                  <a:tcPr/>
                </a:tc>
                <a:tc>
                  <a:txBody>
                    <a:bodyPr/>
                    <a:lstStyle/>
                    <a:p>
                      <a:r>
                        <a:rPr lang="pt-BR" dirty="0"/>
                        <a:t>Filme 5</a:t>
                      </a:r>
                    </a:p>
                  </a:txBody>
                  <a:tcPr/>
                </a:tc>
                <a:extLst>
                  <a:ext uri="{0D108BD9-81ED-4DB2-BD59-A6C34878D82A}">
                    <a16:rowId xmlns:a16="http://schemas.microsoft.com/office/drawing/2014/main" val="1364297199"/>
                  </a:ext>
                </a:extLst>
              </a:tr>
              <a:tr h="483130">
                <a:tc>
                  <a:txBody>
                    <a:bodyPr/>
                    <a:lstStyle/>
                    <a:p>
                      <a:r>
                        <a:rPr lang="pt-BR" dirty="0" err="1"/>
                        <a:t>User</a:t>
                      </a:r>
                      <a:r>
                        <a:rPr lang="pt-BR" dirty="0"/>
                        <a:t> 1</a:t>
                      </a:r>
                    </a:p>
                  </a:txBody>
                  <a:tcPr/>
                </a:tc>
                <a:tc>
                  <a:txBody>
                    <a:bodyPr/>
                    <a:lstStyle/>
                    <a:p>
                      <a:r>
                        <a:rPr lang="pt-BR" dirty="0"/>
                        <a:t>9</a:t>
                      </a:r>
                    </a:p>
                  </a:txBody>
                  <a:tcPr/>
                </a:tc>
                <a:tc>
                  <a:txBody>
                    <a:bodyPr/>
                    <a:lstStyle/>
                    <a:p>
                      <a:r>
                        <a:rPr lang="pt-BR" dirty="0"/>
                        <a:t>6</a:t>
                      </a:r>
                    </a:p>
                  </a:txBody>
                  <a:tcPr/>
                </a:tc>
                <a:tc>
                  <a:txBody>
                    <a:bodyPr/>
                    <a:lstStyle/>
                    <a:p>
                      <a:r>
                        <a:rPr lang="pt-BR" dirty="0"/>
                        <a:t>8</a:t>
                      </a:r>
                    </a:p>
                  </a:txBody>
                  <a:tcPr/>
                </a:tc>
                <a:tc>
                  <a:txBody>
                    <a:bodyPr/>
                    <a:lstStyle/>
                    <a:p>
                      <a:r>
                        <a:rPr lang="pt-BR" dirty="0"/>
                        <a:t>4</a:t>
                      </a:r>
                    </a:p>
                  </a:txBody>
                  <a:tcPr/>
                </a:tc>
                <a:tc>
                  <a:txBody>
                    <a:bodyPr/>
                    <a:lstStyle/>
                    <a:p>
                      <a:endParaRPr lang="pt-BR" dirty="0"/>
                    </a:p>
                  </a:txBody>
                  <a:tcPr/>
                </a:tc>
                <a:extLst>
                  <a:ext uri="{0D108BD9-81ED-4DB2-BD59-A6C34878D82A}">
                    <a16:rowId xmlns:a16="http://schemas.microsoft.com/office/drawing/2014/main" val="1031946109"/>
                  </a:ext>
                </a:extLst>
              </a:tr>
              <a:tr h="483130">
                <a:tc>
                  <a:txBody>
                    <a:bodyPr/>
                    <a:lstStyle/>
                    <a:p>
                      <a:r>
                        <a:rPr lang="pt-BR" dirty="0" err="1"/>
                        <a:t>User</a:t>
                      </a:r>
                      <a:r>
                        <a:rPr lang="pt-BR" dirty="0"/>
                        <a:t> 2</a:t>
                      </a:r>
                    </a:p>
                  </a:txBody>
                  <a:tcPr/>
                </a:tc>
                <a:tc>
                  <a:txBody>
                    <a:bodyPr/>
                    <a:lstStyle/>
                    <a:p>
                      <a:r>
                        <a:rPr lang="pt-BR" dirty="0"/>
                        <a:t>2</a:t>
                      </a:r>
                    </a:p>
                  </a:txBody>
                  <a:tcPr/>
                </a:tc>
                <a:tc>
                  <a:txBody>
                    <a:bodyPr/>
                    <a:lstStyle/>
                    <a:p>
                      <a:r>
                        <a:rPr lang="pt-BR" dirty="0"/>
                        <a:t>10</a:t>
                      </a:r>
                    </a:p>
                  </a:txBody>
                  <a:tcPr/>
                </a:tc>
                <a:tc>
                  <a:txBody>
                    <a:bodyPr/>
                    <a:lstStyle/>
                    <a:p>
                      <a:r>
                        <a:rPr lang="pt-BR" dirty="0"/>
                        <a:t>6</a:t>
                      </a:r>
                    </a:p>
                  </a:txBody>
                  <a:tcPr/>
                </a:tc>
                <a:tc>
                  <a:txBody>
                    <a:bodyPr/>
                    <a:lstStyle/>
                    <a:p>
                      <a:endParaRPr lang="pt-BR" dirty="0"/>
                    </a:p>
                  </a:txBody>
                  <a:tcPr/>
                </a:tc>
                <a:tc>
                  <a:txBody>
                    <a:bodyPr/>
                    <a:lstStyle/>
                    <a:p>
                      <a:r>
                        <a:rPr lang="pt-BR" dirty="0"/>
                        <a:t>8</a:t>
                      </a:r>
                    </a:p>
                  </a:txBody>
                  <a:tcPr/>
                </a:tc>
                <a:extLst>
                  <a:ext uri="{0D108BD9-81ED-4DB2-BD59-A6C34878D82A}">
                    <a16:rowId xmlns:a16="http://schemas.microsoft.com/office/drawing/2014/main" val="2474743424"/>
                  </a:ext>
                </a:extLst>
              </a:tr>
              <a:tr h="483130">
                <a:tc>
                  <a:txBody>
                    <a:bodyPr/>
                    <a:lstStyle/>
                    <a:p>
                      <a:r>
                        <a:rPr lang="pt-BR" dirty="0" err="1"/>
                        <a:t>User</a:t>
                      </a:r>
                      <a:r>
                        <a:rPr lang="pt-BR" dirty="0"/>
                        <a:t> 3</a:t>
                      </a:r>
                    </a:p>
                  </a:txBody>
                  <a:tcPr/>
                </a:tc>
                <a:tc>
                  <a:txBody>
                    <a:bodyPr/>
                    <a:lstStyle/>
                    <a:p>
                      <a:r>
                        <a:rPr lang="pt-BR" dirty="0"/>
                        <a:t>5</a:t>
                      </a:r>
                    </a:p>
                  </a:txBody>
                  <a:tcPr/>
                </a:tc>
                <a:tc>
                  <a:txBody>
                    <a:bodyPr/>
                    <a:lstStyle/>
                    <a:p>
                      <a:r>
                        <a:rPr lang="pt-BR" dirty="0"/>
                        <a:t>9</a:t>
                      </a:r>
                    </a:p>
                  </a:txBody>
                  <a:tcPr/>
                </a:tc>
                <a:tc>
                  <a:txBody>
                    <a:bodyPr/>
                    <a:lstStyle/>
                    <a:p>
                      <a:endParaRPr lang="pt-BR" dirty="0"/>
                    </a:p>
                  </a:txBody>
                  <a:tcPr/>
                </a:tc>
                <a:tc>
                  <a:txBody>
                    <a:bodyPr/>
                    <a:lstStyle/>
                    <a:p>
                      <a:r>
                        <a:rPr lang="pt-BR" dirty="0"/>
                        <a:t>10</a:t>
                      </a:r>
                    </a:p>
                  </a:txBody>
                  <a:tcPr/>
                </a:tc>
                <a:tc>
                  <a:txBody>
                    <a:bodyPr/>
                    <a:lstStyle/>
                    <a:p>
                      <a:endParaRPr lang="pt-BR"/>
                    </a:p>
                  </a:txBody>
                  <a:tcPr/>
                </a:tc>
                <a:extLst>
                  <a:ext uri="{0D108BD9-81ED-4DB2-BD59-A6C34878D82A}">
                    <a16:rowId xmlns:a16="http://schemas.microsoft.com/office/drawing/2014/main" val="2222112512"/>
                  </a:ext>
                </a:extLst>
              </a:tr>
              <a:tr h="483130">
                <a:tc>
                  <a:txBody>
                    <a:bodyPr/>
                    <a:lstStyle/>
                    <a:p>
                      <a:r>
                        <a:rPr lang="pt-BR" dirty="0" err="1">
                          <a:solidFill>
                            <a:srgbClr val="FF0000"/>
                          </a:solidFill>
                        </a:rPr>
                        <a:t>User</a:t>
                      </a:r>
                      <a:r>
                        <a:rPr lang="pt-BR" dirty="0">
                          <a:solidFill>
                            <a:srgbClr val="FF0000"/>
                          </a:solidFill>
                        </a:rPr>
                        <a:t> 4</a:t>
                      </a:r>
                    </a:p>
                  </a:txBody>
                  <a:tcPr/>
                </a:tc>
                <a:tc>
                  <a:txBody>
                    <a:bodyPr/>
                    <a:lstStyle/>
                    <a:p>
                      <a:r>
                        <a:rPr lang="pt-BR" dirty="0"/>
                        <a:t>?</a:t>
                      </a:r>
                    </a:p>
                  </a:txBody>
                  <a:tcPr/>
                </a:tc>
                <a:tc>
                  <a:txBody>
                    <a:bodyPr/>
                    <a:lstStyle/>
                    <a:p>
                      <a:r>
                        <a:rPr lang="pt-BR" dirty="0"/>
                        <a:t>10</a:t>
                      </a:r>
                    </a:p>
                  </a:txBody>
                  <a:tcPr/>
                </a:tc>
                <a:tc>
                  <a:txBody>
                    <a:bodyPr/>
                    <a:lstStyle/>
                    <a:p>
                      <a:r>
                        <a:rPr lang="pt-BR" dirty="0"/>
                        <a:t>7</a:t>
                      </a:r>
                    </a:p>
                  </a:txBody>
                  <a:tcPr/>
                </a:tc>
                <a:tc>
                  <a:txBody>
                    <a:bodyPr/>
                    <a:lstStyle/>
                    <a:p>
                      <a:r>
                        <a:rPr lang="pt-BR" dirty="0"/>
                        <a:t>8</a:t>
                      </a:r>
                    </a:p>
                  </a:txBody>
                  <a:tcPr/>
                </a:tc>
                <a:tc>
                  <a:txBody>
                    <a:bodyPr/>
                    <a:lstStyle/>
                    <a:p>
                      <a:r>
                        <a:rPr lang="pt-BR" dirty="0"/>
                        <a:t>?</a:t>
                      </a:r>
                    </a:p>
                  </a:txBody>
                  <a:tcPr/>
                </a:tc>
                <a:extLst>
                  <a:ext uri="{0D108BD9-81ED-4DB2-BD59-A6C34878D82A}">
                    <a16:rowId xmlns:a16="http://schemas.microsoft.com/office/drawing/2014/main" val="1025679536"/>
                  </a:ext>
                </a:extLst>
              </a:tr>
            </a:tbl>
          </a:graphicData>
        </a:graphic>
      </p:graphicFrame>
      <p:sp>
        <p:nvSpPr>
          <p:cNvPr id="7" name="CaixaDeTexto 6">
            <a:extLst>
              <a:ext uri="{FF2B5EF4-FFF2-40B4-BE49-F238E27FC236}">
                <a16:creationId xmlns:a16="http://schemas.microsoft.com/office/drawing/2014/main" id="{C5659934-6BEB-75F2-D96B-1B43ADF29709}"/>
              </a:ext>
            </a:extLst>
          </p:cNvPr>
          <p:cNvSpPr txBox="1"/>
          <p:nvPr/>
        </p:nvSpPr>
        <p:spPr>
          <a:xfrm>
            <a:off x="90054" y="3687215"/>
            <a:ext cx="4052455" cy="738664"/>
          </a:xfrm>
          <a:prstGeom prst="rect">
            <a:avLst/>
          </a:prstGeom>
          <a:noFill/>
        </p:spPr>
        <p:txBody>
          <a:bodyPr wrap="square" rtlCol="0">
            <a:spAutoFit/>
          </a:bodyPr>
          <a:lstStyle/>
          <a:p>
            <a:r>
              <a:rPr lang="pt-BR" sz="1400" dirty="0"/>
              <a:t>Queremos estimar a avaliação do </a:t>
            </a:r>
            <a:r>
              <a:rPr lang="pt-BR" sz="1400" dirty="0" err="1"/>
              <a:t>user</a:t>
            </a:r>
            <a:r>
              <a:rPr lang="pt-BR" sz="1400" dirty="0"/>
              <a:t> 4 para os filmes 1 e 5. Usando as técnicas que vimos anteriormente.</a:t>
            </a:r>
          </a:p>
        </p:txBody>
      </p:sp>
      <p:sp>
        <p:nvSpPr>
          <p:cNvPr id="9" name="CaixaDeTexto 8">
            <a:extLst>
              <a:ext uri="{FF2B5EF4-FFF2-40B4-BE49-F238E27FC236}">
                <a16:creationId xmlns:a16="http://schemas.microsoft.com/office/drawing/2014/main" id="{BC5CE476-D5B1-8FB7-6086-A5FBD4385BD1}"/>
              </a:ext>
            </a:extLst>
          </p:cNvPr>
          <p:cNvSpPr txBox="1"/>
          <p:nvPr/>
        </p:nvSpPr>
        <p:spPr>
          <a:xfrm>
            <a:off x="4759040" y="1228095"/>
            <a:ext cx="4052455" cy="738664"/>
          </a:xfrm>
          <a:prstGeom prst="rect">
            <a:avLst/>
          </a:prstGeom>
          <a:noFill/>
        </p:spPr>
        <p:txBody>
          <a:bodyPr wrap="square" rtlCol="0">
            <a:spAutoFit/>
          </a:bodyPr>
          <a:lstStyle/>
          <a:p>
            <a:r>
              <a:rPr lang="pt-BR" sz="1400" dirty="0"/>
              <a:t>Primeiro passo: Descobrir a similaridade do </a:t>
            </a:r>
            <a:r>
              <a:rPr lang="pt-BR" sz="1400" dirty="0" err="1"/>
              <a:t>user</a:t>
            </a:r>
            <a:r>
              <a:rPr lang="pt-BR" sz="1400" dirty="0"/>
              <a:t> 4 com os demais usuários. Para isso, iremos usar a correlação de Pearson!</a:t>
            </a:r>
          </a:p>
        </p:txBody>
      </p:sp>
    </p:spTree>
    <p:extLst>
      <p:ext uri="{BB962C8B-B14F-4D97-AF65-F5344CB8AC3E}">
        <p14:creationId xmlns:p14="http://schemas.microsoft.com/office/powerpoint/2010/main" val="1155696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4" name="Tabela 6">
            <a:extLst>
              <a:ext uri="{FF2B5EF4-FFF2-40B4-BE49-F238E27FC236}">
                <a16:creationId xmlns:a16="http://schemas.microsoft.com/office/drawing/2014/main" id="{1372E3B2-209F-685D-34D7-7BCAF18A0A68}"/>
              </a:ext>
            </a:extLst>
          </p:cNvPr>
          <p:cNvGraphicFramePr>
            <a:graphicFrameLocks noGrp="1"/>
          </p:cNvGraphicFramePr>
          <p:nvPr/>
        </p:nvGraphicFramePr>
        <p:xfrm>
          <a:off x="103908" y="1228095"/>
          <a:ext cx="4281054" cy="2415650"/>
        </p:xfrm>
        <a:graphic>
          <a:graphicData uri="http://schemas.openxmlformats.org/drawingml/2006/table">
            <a:tbl>
              <a:tblPr firstRow="1" bandRow="1">
                <a:tableStyleId>{5C22544A-7EE6-4342-B048-85BDC9FD1C3A}</a:tableStyleId>
              </a:tblPr>
              <a:tblGrid>
                <a:gridCol w="713509">
                  <a:extLst>
                    <a:ext uri="{9D8B030D-6E8A-4147-A177-3AD203B41FA5}">
                      <a16:colId xmlns:a16="http://schemas.microsoft.com/office/drawing/2014/main" val="1408729116"/>
                    </a:ext>
                  </a:extLst>
                </a:gridCol>
                <a:gridCol w="713509">
                  <a:extLst>
                    <a:ext uri="{9D8B030D-6E8A-4147-A177-3AD203B41FA5}">
                      <a16:colId xmlns:a16="http://schemas.microsoft.com/office/drawing/2014/main" val="3666389767"/>
                    </a:ext>
                  </a:extLst>
                </a:gridCol>
                <a:gridCol w="713509">
                  <a:extLst>
                    <a:ext uri="{9D8B030D-6E8A-4147-A177-3AD203B41FA5}">
                      <a16:colId xmlns:a16="http://schemas.microsoft.com/office/drawing/2014/main" val="2897811951"/>
                    </a:ext>
                  </a:extLst>
                </a:gridCol>
                <a:gridCol w="713509">
                  <a:extLst>
                    <a:ext uri="{9D8B030D-6E8A-4147-A177-3AD203B41FA5}">
                      <a16:colId xmlns:a16="http://schemas.microsoft.com/office/drawing/2014/main" val="444744702"/>
                    </a:ext>
                  </a:extLst>
                </a:gridCol>
                <a:gridCol w="713509">
                  <a:extLst>
                    <a:ext uri="{9D8B030D-6E8A-4147-A177-3AD203B41FA5}">
                      <a16:colId xmlns:a16="http://schemas.microsoft.com/office/drawing/2014/main" val="3661277225"/>
                    </a:ext>
                  </a:extLst>
                </a:gridCol>
                <a:gridCol w="713509">
                  <a:extLst>
                    <a:ext uri="{9D8B030D-6E8A-4147-A177-3AD203B41FA5}">
                      <a16:colId xmlns:a16="http://schemas.microsoft.com/office/drawing/2014/main" val="3206538913"/>
                    </a:ext>
                  </a:extLst>
                </a:gridCol>
              </a:tblGrid>
              <a:tr h="483130">
                <a:tc>
                  <a:txBody>
                    <a:bodyPr/>
                    <a:lstStyle/>
                    <a:p>
                      <a:endParaRPr lang="pt-BR"/>
                    </a:p>
                  </a:txBody>
                  <a:tcPr/>
                </a:tc>
                <a:tc>
                  <a:txBody>
                    <a:bodyPr/>
                    <a:lstStyle/>
                    <a:p>
                      <a:r>
                        <a:rPr lang="pt-BR" dirty="0"/>
                        <a:t>Filme 1</a:t>
                      </a:r>
                    </a:p>
                  </a:txBody>
                  <a:tcPr/>
                </a:tc>
                <a:tc>
                  <a:txBody>
                    <a:bodyPr/>
                    <a:lstStyle/>
                    <a:p>
                      <a:r>
                        <a:rPr lang="pt-BR" dirty="0"/>
                        <a:t>Filme 2</a:t>
                      </a:r>
                    </a:p>
                  </a:txBody>
                  <a:tcPr/>
                </a:tc>
                <a:tc>
                  <a:txBody>
                    <a:bodyPr/>
                    <a:lstStyle/>
                    <a:p>
                      <a:r>
                        <a:rPr lang="pt-BR" dirty="0"/>
                        <a:t>Filme 3</a:t>
                      </a:r>
                    </a:p>
                  </a:txBody>
                  <a:tcPr/>
                </a:tc>
                <a:tc>
                  <a:txBody>
                    <a:bodyPr/>
                    <a:lstStyle/>
                    <a:p>
                      <a:r>
                        <a:rPr lang="pt-BR" dirty="0"/>
                        <a:t>Filme 4</a:t>
                      </a:r>
                    </a:p>
                  </a:txBody>
                  <a:tcPr/>
                </a:tc>
                <a:tc>
                  <a:txBody>
                    <a:bodyPr/>
                    <a:lstStyle/>
                    <a:p>
                      <a:r>
                        <a:rPr lang="pt-BR" dirty="0"/>
                        <a:t>Filme 5</a:t>
                      </a:r>
                    </a:p>
                  </a:txBody>
                  <a:tcPr/>
                </a:tc>
                <a:extLst>
                  <a:ext uri="{0D108BD9-81ED-4DB2-BD59-A6C34878D82A}">
                    <a16:rowId xmlns:a16="http://schemas.microsoft.com/office/drawing/2014/main" val="1364297199"/>
                  </a:ext>
                </a:extLst>
              </a:tr>
              <a:tr h="483130">
                <a:tc>
                  <a:txBody>
                    <a:bodyPr/>
                    <a:lstStyle/>
                    <a:p>
                      <a:r>
                        <a:rPr lang="pt-BR" dirty="0" err="1"/>
                        <a:t>User</a:t>
                      </a:r>
                      <a:r>
                        <a:rPr lang="pt-BR" dirty="0"/>
                        <a:t> 1</a:t>
                      </a:r>
                    </a:p>
                  </a:txBody>
                  <a:tcPr/>
                </a:tc>
                <a:tc>
                  <a:txBody>
                    <a:bodyPr/>
                    <a:lstStyle/>
                    <a:p>
                      <a:r>
                        <a:rPr lang="pt-BR" dirty="0"/>
                        <a:t>9</a:t>
                      </a:r>
                    </a:p>
                  </a:txBody>
                  <a:tcPr/>
                </a:tc>
                <a:tc>
                  <a:txBody>
                    <a:bodyPr/>
                    <a:lstStyle/>
                    <a:p>
                      <a:r>
                        <a:rPr lang="pt-BR" dirty="0"/>
                        <a:t>6</a:t>
                      </a:r>
                    </a:p>
                  </a:txBody>
                  <a:tcPr/>
                </a:tc>
                <a:tc>
                  <a:txBody>
                    <a:bodyPr/>
                    <a:lstStyle/>
                    <a:p>
                      <a:r>
                        <a:rPr lang="pt-BR" dirty="0"/>
                        <a:t>8</a:t>
                      </a:r>
                    </a:p>
                  </a:txBody>
                  <a:tcPr/>
                </a:tc>
                <a:tc>
                  <a:txBody>
                    <a:bodyPr/>
                    <a:lstStyle/>
                    <a:p>
                      <a:r>
                        <a:rPr lang="pt-BR" dirty="0"/>
                        <a:t>4</a:t>
                      </a:r>
                    </a:p>
                  </a:txBody>
                  <a:tcPr/>
                </a:tc>
                <a:tc>
                  <a:txBody>
                    <a:bodyPr/>
                    <a:lstStyle/>
                    <a:p>
                      <a:endParaRPr lang="pt-BR" dirty="0"/>
                    </a:p>
                  </a:txBody>
                  <a:tcPr/>
                </a:tc>
                <a:extLst>
                  <a:ext uri="{0D108BD9-81ED-4DB2-BD59-A6C34878D82A}">
                    <a16:rowId xmlns:a16="http://schemas.microsoft.com/office/drawing/2014/main" val="1031946109"/>
                  </a:ext>
                </a:extLst>
              </a:tr>
              <a:tr h="483130">
                <a:tc>
                  <a:txBody>
                    <a:bodyPr/>
                    <a:lstStyle/>
                    <a:p>
                      <a:r>
                        <a:rPr lang="pt-BR" dirty="0" err="1"/>
                        <a:t>User</a:t>
                      </a:r>
                      <a:r>
                        <a:rPr lang="pt-BR" dirty="0"/>
                        <a:t> 2</a:t>
                      </a:r>
                    </a:p>
                  </a:txBody>
                  <a:tcPr/>
                </a:tc>
                <a:tc>
                  <a:txBody>
                    <a:bodyPr/>
                    <a:lstStyle/>
                    <a:p>
                      <a:r>
                        <a:rPr lang="pt-BR" dirty="0"/>
                        <a:t>2</a:t>
                      </a:r>
                    </a:p>
                  </a:txBody>
                  <a:tcPr/>
                </a:tc>
                <a:tc>
                  <a:txBody>
                    <a:bodyPr/>
                    <a:lstStyle/>
                    <a:p>
                      <a:r>
                        <a:rPr lang="pt-BR" dirty="0"/>
                        <a:t>10</a:t>
                      </a:r>
                    </a:p>
                  </a:txBody>
                  <a:tcPr/>
                </a:tc>
                <a:tc>
                  <a:txBody>
                    <a:bodyPr/>
                    <a:lstStyle/>
                    <a:p>
                      <a:r>
                        <a:rPr lang="pt-BR" dirty="0"/>
                        <a:t>6</a:t>
                      </a:r>
                    </a:p>
                  </a:txBody>
                  <a:tcPr/>
                </a:tc>
                <a:tc>
                  <a:txBody>
                    <a:bodyPr/>
                    <a:lstStyle/>
                    <a:p>
                      <a:endParaRPr lang="pt-BR" dirty="0"/>
                    </a:p>
                  </a:txBody>
                  <a:tcPr/>
                </a:tc>
                <a:tc>
                  <a:txBody>
                    <a:bodyPr/>
                    <a:lstStyle/>
                    <a:p>
                      <a:r>
                        <a:rPr lang="pt-BR" dirty="0"/>
                        <a:t>8</a:t>
                      </a:r>
                    </a:p>
                  </a:txBody>
                  <a:tcPr/>
                </a:tc>
                <a:extLst>
                  <a:ext uri="{0D108BD9-81ED-4DB2-BD59-A6C34878D82A}">
                    <a16:rowId xmlns:a16="http://schemas.microsoft.com/office/drawing/2014/main" val="2474743424"/>
                  </a:ext>
                </a:extLst>
              </a:tr>
              <a:tr h="483130">
                <a:tc>
                  <a:txBody>
                    <a:bodyPr/>
                    <a:lstStyle/>
                    <a:p>
                      <a:r>
                        <a:rPr lang="pt-BR" dirty="0" err="1"/>
                        <a:t>User</a:t>
                      </a:r>
                      <a:r>
                        <a:rPr lang="pt-BR" dirty="0"/>
                        <a:t> 3</a:t>
                      </a:r>
                    </a:p>
                  </a:txBody>
                  <a:tcPr/>
                </a:tc>
                <a:tc>
                  <a:txBody>
                    <a:bodyPr/>
                    <a:lstStyle/>
                    <a:p>
                      <a:r>
                        <a:rPr lang="pt-BR" dirty="0"/>
                        <a:t>5</a:t>
                      </a:r>
                    </a:p>
                  </a:txBody>
                  <a:tcPr/>
                </a:tc>
                <a:tc>
                  <a:txBody>
                    <a:bodyPr/>
                    <a:lstStyle/>
                    <a:p>
                      <a:r>
                        <a:rPr lang="pt-BR" dirty="0"/>
                        <a:t>9</a:t>
                      </a:r>
                    </a:p>
                  </a:txBody>
                  <a:tcPr/>
                </a:tc>
                <a:tc>
                  <a:txBody>
                    <a:bodyPr/>
                    <a:lstStyle/>
                    <a:p>
                      <a:endParaRPr lang="pt-BR" dirty="0"/>
                    </a:p>
                  </a:txBody>
                  <a:tcPr/>
                </a:tc>
                <a:tc>
                  <a:txBody>
                    <a:bodyPr/>
                    <a:lstStyle/>
                    <a:p>
                      <a:r>
                        <a:rPr lang="pt-BR" dirty="0"/>
                        <a:t>10</a:t>
                      </a:r>
                    </a:p>
                  </a:txBody>
                  <a:tcPr/>
                </a:tc>
                <a:tc>
                  <a:txBody>
                    <a:bodyPr/>
                    <a:lstStyle/>
                    <a:p>
                      <a:endParaRPr lang="pt-BR"/>
                    </a:p>
                  </a:txBody>
                  <a:tcPr/>
                </a:tc>
                <a:extLst>
                  <a:ext uri="{0D108BD9-81ED-4DB2-BD59-A6C34878D82A}">
                    <a16:rowId xmlns:a16="http://schemas.microsoft.com/office/drawing/2014/main" val="2222112512"/>
                  </a:ext>
                </a:extLst>
              </a:tr>
              <a:tr h="483130">
                <a:tc>
                  <a:txBody>
                    <a:bodyPr/>
                    <a:lstStyle/>
                    <a:p>
                      <a:r>
                        <a:rPr lang="pt-BR" dirty="0" err="1">
                          <a:solidFill>
                            <a:srgbClr val="FF0000"/>
                          </a:solidFill>
                        </a:rPr>
                        <a:t>User</a:t>
                      </a:r>
                      <a:r>
                        <a:rPr lang="pt-BR" dirty="0">
                          <a:solidFill>
                            <a:srgbClr val="FF0000"/>
                          </a:solidFill>
                        </a:rPr>
                        <a:t> 4</a:t>
                      </a:r>
                    </a:p>
                  </a:txBody>
                  <a:tcPr/>
                </a:tc>
                <a:tc>
                  <a:txBody>
                    <a:bodyPr/>
                    <a:lstStyle/>
                    <a:p>
                      <a:r>
                        <a:rPr lang="pt-BR" dirty="0"/>
                        <a:t>?</a:t>
                      </a:r>
                    </a:p>
                  </a:txBody>
                  <a:tcPr/>
                </a:tc>
                <a:tc>
                  <a:txBody>
                    <a:bodyPr/>
                    <a:lstStyle/>
                    <a:p>
                      <a:r>
                        <a:rPr lang="pt-BR" dirty="0"/>
                        <a:t>10</a:t>
                      </a:r>
                    </a:p>
                  </a:txBody>
                  <a:tcPr/>
                </a:tc>
                <a:tc>
                  <a:txBody>
                    <a:bodyPr/>
                    <a:lstStyle/>
                    <a:p>
                      <a:r>
                        <a:rPr lang="pt-BR" dirty="0"/>
                        <a:t>7</a:t>
                      </a:r>
                    </a:p>
                  </a:txBody>
                  <a:tcPr/>
                </a:tc>
                <a:tc>
                  <a:txBody>
                    <a:bodyPr/>
                    <a:lstStyle/>
                    <a:p>
                      <a:r>
                        <a:rPr lang="pt-BR" dirty="0"/>
                        <a:t>8</a:t>
                      </a:r>
                    </a:p>
                  </a:txBody>
                  <a:tcPr/>
                </a:tc>
                <a:tc>
                  <a:txBody>
                    <a:bodyPr/>
                    <a:lstStyle/>
                    <a:p>
                      <a:r>
                        <a:rPr lang="pt-BR" dirty="0"/>
                        <a:t>?</a:t>
                      </a:r>
                    </a:p>
                  </a:txBody>
                  <a:tcPr/>
                </a:tc>
                <a:extLst>
                  <a:ext uri="{0D108BD9-81ED-4DB2-BD59-A6C34878D82A}">
                    <a16:rowId xmlns:a16="http://schemas.microsoft.com/office/drawing/2014/main" val="1025679536"/>
                  </a:ext>
                </a:extLst>
              </a:tr>
            </a:tbl>
          </a:graphicData>
        </a:graphic>
      </p:graphicFrame>
      <p:sp>
        <p:nvSpPr>
          <p:cNvPr id="7" name="CaixaDeTexto 6">
            <a:extLst>
              <a:ext uri="{FF2B5EF4-FFF2-40B4-BE49-F238E27FC236}">
                <a16:creationId xmlns:a16="http://schemas.microsoft.com/office/drawing/2014/main" id="{C5659934-6BEB-75F2-D96B-1B43ADF29709}"/>
              </a:ext>
            </a:extLst>
          </p:cNvPr>
          <p:cNvSpPr txBox="1"/>
          <p:nvPr/>
        </p:nvSpPr>
        <p:spPr>
          <a:xfrm>
            <a:off x="90054" y="3687215"/>
            <a:ext cx="4052455" cy="738664"/>
          </a:xfrm>
          <a:prstGeom prst="rect">
            <a:avLst/>
          </a:prstGeom>
          <a:noFill/>
        </p:spPr>
        <p:txBody>
          <a:bodyPr wrap="square" rtlCol="0">
            <a:spAutoFit/>
          </a:bodyPr>
          <a:lstStyle/>
          <a:p>
            <a:r>
              <a:rPr lang="pt-BR" sz="1400" dirty="0"/>
              <a:t>Queremos estimar a avaliação do </a:t>
            </a:r>
            <a:r>
              <a:rPr lang="pt-BR" sz="1400" dirty="0" err="1"/>
              <a:t>user</a:t>
            </a:r>
            <a:r>
              <a:rPr lang="pt-BR" sz="1400" dirty="0"/>
              <a:t> 4 para os filmes 1 e 5. Usando as técnicas que vimos anteriormente.</a:t>
            </a:r>
          </a:p>
        </p:txBody>
      </p:sp>
      <p:sp>
        <p:nvSpPr>
          <p:cNvPr id="9" name="CaixaDeTexto 8">
            <a:extLst>
              <a:ext uri="{FF2B5EF4-FFF2-40B4-BE49-F238E27FC236}">
                <a16:creationId xmlns:a16="http://schemas.microsoft.com/office/drawing/2014/main" id="{BC5CE476-D5B1-8FB7-6086-A5FBD4385BD1}"/>
              </a:ext>
            </a:extLst>
          </p:cNvPr>
          <p:cNvSpPr txBox="1"/>
          <p:nvPr/>
        </p:nvSpPr>
        <p:spPr>
          <a:xfrm>
            <a:off x="4759040" y="1228095"/>
            <a:ext cx="4052455" cy="738664"/>
          </a:xfrm>
          <a:prstGeom prst="rect">
            <a:avLst/>
          </a:prstGeom>
          <a:noFill/>
        </p:spPr>
        <p:txBody>
          <a:bodyPr wrap="square" rtlCol="0">
            <a:spAutoFit/>
          </a:bodyPr>
          <a:lstStyle/>
          <a:p>
            <a:r>
              <a:rPr lang="pt-BR" sz="1400" dirty="0"/>
              <a:t>Primeiro passo: Descobrir a similaridade do </a:t>
            </a:r>
            <a:r>
              <a:rPr lang="pt-BR" sz="1400" dirty="0" err="1"/>
              <a:t>user</a:t>
            </a:r>
            <a:r>
              <a:rPr lang="pt-BR" sz="1400" dirty="0"/>
              <a:t> 4 com os demais usuários. Para isso, iremos usar a correlação de Pearson!</a:t>
            </a:r>
          </a:p>
        </p:txBody>
      </p:sp>
      <p:pic>
        <p:nvPicPr>
          <p:cNvPr id="1026" name="Picture 2" descr="Coeficiente de correlação de postos de Spearman | bloqm">
            <a:extLst>
              <a:ext uri="{FF2B5EF4-FFF2-40B4-BE49-F238E27FC236}">
                <a16:creationId xmlns:a16="http://schemas.microsoft.com/office/drawing/2014/main" id="{5B22106A-70A2-4E46-F786-32D8D20D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493" y="2359316"/>
            <a:ext cx="3499913" cy="1450398"/>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0649E47F-17D4-698D-2A12-EF4ED0B5CF8E}"/>
              </a:ext>
            </a:extLst>
          </p:cNvPr>
          <p:cNvSpPr txBox="1"/>
          <p:nvPr/>
        </p:nvSpPr>
        <p:spPr>
          <a:xfrm>
            <a:off x="5119255" y="4107873"/>
            <a:ext cx="3269672" cy="523220"/>
          </a:xfrm>
          <a:prstGeom prst="rect">
            <a:avLst/>
          </a:prstGeom>
          <a:noFill/>
        </p:spPr>
        <p:txBody>
          <a:bodyPr wrap="square" rtlCol="0">
            <a:spAutoFit/>
          </a:bodyPr>
          <a:lstStyle/>
          <a:p>
            <a:r>
              <a:rPr lang="pt-BR" sz="1400" dirty="0"/>
              <a:t>Onde i são os filmes que ambos assistiram!</a:t>
            </a:r>
          </a:p>
        </p:txBody>
      </p:sp>
      <mc:AlternateContent xmlns:mc="http://schemas.openxmlformats.org/markup-compatibility/2006" xmlns:p14="http://schemas.microsoft.com/office/powerpoint/2010/main">
        <mc:Choice Requires="p14">
          <p:contentPart p14:bwMode="auto" r:id="rId3">
            <p14:nvContentPartPr>
              <p14:cNvPr id="5" name="Tinta 4">
                <a:extLst>
                  <a:ext uri="{FF2B5EF4-FFF2-40B4-BE49-F238E27FC236}">
                    <a16:creationId xmlns:a16="http://schemas.microsoft.com/office/drawing/2014/main" id="{75D1B765-F6AF-DF35-D192-6B06A018E4AA}"/>
                  </a:ext>
                </a:extLst>
              </p14:cNvPr>
              <p14:cNvContentPartPr/>
              <p14:nvPr/>
            </p14:nvContentPartPr>
            <p14:xfrm>
              <a:off x="1386000" y="1643040"/>
              <a:ext cx="2410200" cy="2062440"/>
            </p14:xfrm>
          </p:contentPart>
        </mc:Choice>
        <mc:Fallback xmlns="">
          <p:pic>
            <p:nvPicPr>
              <p:cNvPr id="5" name="Tinta 4">
                <a:extLst>
                  <a:ext uri="{FF2B5EF4-FFF2-40B4-BE49-F238E27FC236}">
                    <a16:creationId xmlns:a16="http://schemas.microsoft.com/office/drawing/2014/main" id="{75D1B765-F6AF-DF35-D192-6B06A018E4AA}"/>
                  </a:ext>
                </a:extLst>
              </p:cNvPr>
              <p:cNvPicPr/>
              <p:nvPr/>
            </p:nvPicPr>
            <p:blipFill>
              <a:blip r:embed="rId4"/>
              <a:stretch>
                <a:fillRect/>
              </a:stretch>
            </p:blipFill>
            <p:spPr>
              <a:xfrm>
                <a:off x="1376640" y="1633680"/>
                <a:ext cx="2428920" cy="2081160"/>
              </a:xfrm>
              <a:prstGeom prst="rect">
                <a:avLst/>
              </a:prstGeom>
            </p:spPr>
          </p:pic>
        </mc:Fallback>
      </mc:AlternateContent>
    </p:spTree>
    <p:extLst>
      <p:ext uri="{BB962C8B-B14F-4D97-AF65-F5344CB8AC3E}">
        <p14:creationId xmlns:p14="http://schemas.microsoft.com/office/powerpoint/2010/main" val="968021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5" name="Tabela 5">
            <a:extLst>
              <a:ext uri="{FF2B5EF4-FFF2-40B4-BE49-F238E27FC236}">
                <a16:creationId xmlns:a16="http://schemas.microsoft.com/office/drawing/2014/main" id="{95D25166-F19C-ADFD-4AB9-D372757AA47F}"/>
              </a:ext>
            </a:extLst>
          </p:cNvPr>
          <p:cNvGraphicFramePr>
            <a:graphicFrameLocks noGrp="1"/>
          </p:cNvGraphicFramePr>
          <p:nvPr>
            <p:extLst>
              <p:ext uri="{D42A27DB-BD31-4B8C-83A1-F6EECF244321}">
                <p14:modId xmlns:p14="http://schemas.microsoft.com/office/powerpoint/2010/main" val="1018345568"/>
              </p:ext>
            </p:extLst>
          </p:nvPr>
        </p:nvGraphicFramePr>
        <p:xfrm>
          <a:off x="2763979" y="1140619"/>
          <a:ext cx="1821876" cy="1129443"/>
        </p:xfrm>
        <a:graphic>
          <a:graphicData uri="http://schemas.openxmlformats.org/drawingml/2006/table">
            <a:tbl>
              <a:tblPr firstRow="1" bandRow="1">
                <a:tableStyleId>{5C22544A-7EE6-4342-B048-85BDC9FD1C3A}</a:tableStyleId>
              </a:tblPr>
              <a:tblGrid>
                <a:gridCol w="910938">
                  <a:extLst>
                    <a:ext uri="{9D8B030D-6E8A-4147-A177-3AD203B41FA5}">
                      <a16:colId xmlns:a16="http://schemas.microsoft.com/office/drawing/2014/main" val="3016529303"/>
                    </a:ext>
                  </a:extLst>
                </a:gridCol>
                <a:gridCol w="910938">
                  <a:extLst>
                    <a:ext uri="{9D8B030D-6E8A-4147-A177-3AD203B41FA5}">
                      <a16:colId xmlns:a16="http://schemas.microsoft.com/office/drawing/2014/main" val="3183733531"/>
                    </a:ext>
                  </a:extLst>
                </a:gridCol>
              </a:tblGrid>
              <a:tr h="352203">
                <a:tc>
                  <a:txBody>
                    <a:bodyPr/>
                    <a:lstStyle/>
                    <a:p>
                      <a:endParaRPr lang="pt-BR" dirty="0"/>
                    </a:p>
                  </a:txBody>
                  <a:tcPr/>
                </a:tc>
                <a:tc>
                  <a:txBody>
                    <a:bodyPr/>
                    <a:lstStyle/>
                    <a:p>
                      <a:r>
                        <a:rPr lang="pt-BR" sz="1100" dirty="0"/>
                        <a:t>Similaridade</a:t>
                      </a:r>
                    </a:p>
                  </a:txBody>
                  <a:tcPr/>
                </a:tc>
                <a:extLst>
                  <a:ext uri="{0D108BD9-81ED-4DB2-BD59-A6C34878D82A}">
                    <a16:rowId xmlns:a16="http://schemas.microsoft.com/office/drawing/2014/main" val="219892137"/>
                  </a:ext>
                </a:extLst>
              </a:tr>
              <a:tr h="245920">
                <a:tc>
                  <a:txBody>
                    <a:bodyPr/>
                    <a:lstStyle/>
                    <a:p>
                      <a:r>
                        <a:rPr lang="pt-BR" sz="1100" dirty="0" err="1"/>
                        <a:t>User</a:t>
                      </a:r>
                      <a:r>
                        <a:rPr lang="pt-BR" sz="1100" dirty="0"/>
                        <a:t> 1</a:t>
                      </a:r>
                    </a:p>
                  </a:txBody>
                  <a:tcPr/>
                </a:tc>
                <a:tc>
                  <a:txBody>
                    <a:bodyPr/>
                    <a:lstStyle/>
                    <a:p>
                      <a:r>
                        <a:rPr lang="pt-BR" sz="1100" dirty="0"/>
                        <a:t>0.4</a:t>
                      </a:r>
                    </a:p>
                  </a:txBody>
                  <a:tcPr/>
                </a:tc>
                <a:extLst>
                  <a:ext uri="{0D108BD9-81ED-4DB2-BD59-A6C34878D82A}">
                    <a16:rowId xmlns:a16="http://schemas.microsoft.com/office/drawing/2014/main" val="2537704351"/>
                  </a:ext>
                </a:extLst>
              </a:tr>
              <a:tr h="245920">
                <a:tc>
                  <a:txBody>
                    <a:bodyPr/>
                    <a:lstStyle/>
                    <a:p>
                      <a:r>
                        <a:rPr lang="pt-BR" sz="1100" dirty="0" err="1"/>
                        <a:t>User</a:t>
                      </a:r>
                      <a:r>
                        <a:rPr lang="pt-BR" sz="1100" dirty="0"/>
                        <a:t> 2</a:t>
                      </a:r>
                    </a:p>
                  </a:txBody>
                  <a:tcPr/>
                </a:tc>
                <a:tc>
                  <a:txBody>
                    <a:bodyPr/>
                    <a:lstStyle/>
                    <a:p>
                      <a:r>
                        <a:rPr lang="pt-BR" sz="1100" dirty="0"/>
                        <a:t>0.5</a:t>
                      </a:r>
                    </a:p>
                  </a:txBody>
                  <a:tcPr/>
                </a:tc>
                <a:extLst>
                  <a:ext uri="{0D108BD9-81ED-4DB2-BD59-A6C34878D82A}">
                    <a16:rowId xmlns:a16="http://schemas.microsoft.com/office/drawing/2014/main" val="785512597"/>
                  </a:ext>
                </a:extLst>
              </a:tr>
              <a:tr h="245920">
                <a:tc>
                  <a:txBody>
                    <a:bodyPr/>
                    <a:lstStyle/>
                    <a:p>
                      <a:r>
                        <a:rPr lang="pt-BR" sz="1100" dirty="0" err="1"/>
                        <a:t>User</a:t>
                      </a:r>
                      <a:r>
                        <a:rPr lang="pt-BR" sz="1100" dirty="0"/>
                        <a:t> 3</a:t>
                      </a:r>
                    </a:p>
                  </a:txBody>
                  <a:tcPr/>
                </a:tc>
                <a:tc>
                  <a:txBody>
                    <a:bodyPr/>
                    <a:lstStyle/>
                    <a:p>
                      <a:r>
                        <a:rPr lang="pt-BR" sz="1100" dirty="0"/>
                        <a:t>0.7</a:t>
                      </a:r>
                    </a:p>
                  </a:txBody>
                  <a:tcPr/>
                </a:tc>
                <a:extLst>
                  <a:ext uri="{0D108BD9-81ED-4DB2-BD59-A6C34878D82A}">
                    <a16:rowId xmlns:a16="http://schemas.microsoft.com/office/drawing/2014/main" val="1363474174"/>
                  </a:ext>
                </a:extLst>
              </a:tr>
            </a:tbl>
          </a:graphicData>
        </a:graphic>
      </p:graphicFrame>
      <p:graphicFrame>
        <p:nvGraphicFramePr>
          <p:cNvPr id="6" name="Tabela 7">
            <a:extLst>
              <a:ext uri="{FF2B5EF4-FFF2-40B4-BE49-F238E27FC236}">
                <a16:creationId xmlns:a16="http://schemas.microsoft.com/office/drawing/2014/main" id="{645EAA17-9D3E-9459-E38B-E28F70AB568F}"/>
              </a:ext>
            </a:extLst>
          </p:cNvPr>
          <p:cNvGraphicFramePr>
            <a:graphicFrameLocks noGrp="1"/>
          </p:cNvGraphicFramePr>
          <p:nvPr>
            <p:extLst>
              <p:ext uri="{D42A27DB-BD31-4B8C-83A1-F6EECF244321}">
                <p14:modId xmlns:p14="http://schemas.microsoft.com/office/powerpoint/2010/main" val="743047838"/>
              </p:ext>
            </p:extLst>
          </p:nvPr>
        </p:nvGraphicFramePr>
        <p:xfrm>
          <a:off x="90054" y="1140618"/>
          <a:ext cx="2189019" cy="1159082"/>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1756190383"/>
                    </a:ext>
                  </a:extLst>
                </a:gridCol>
                <a:gridCol w="729673">
                  <a:extLst>
                    <a:ext uri="{9D8B030D-6E8A-4147-A177-3AD203B41FA5}">
                      <a16:colId xmlns:a16="http://schemas.microsoft.com/office/drawing/2014/main" val="3975537320"/>
                    </a:ext>
                  </a:extLst>
                </a:gridCol>
                <a:gridCol w="729673">
                  <a:extLst>
                    <a:ext uri="{9D8B030D-6E8A-4147-A177-3AD203B41FA5}">
                      <a16:colId xmlns:a16="http://schemas.microsoft.com/office/drawing/2014/main" val="3674683745"/>
                    </a:ext>
                  </a:extLst>
                </a:gridCol>
              </a:tblGrid>
              <a:tr h="28236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2361">
                <a:tc>
                  <a:txBody>
                    <a:bodyPr/>
                    <a:lstStyle/>
                    <a:p>
                      <a:r>
                        <a:rPr lang="pt-BR" sz="1100" dirty="0" err="1"/>
                        <a:t>User</a:t>
                      </a:r>
                      <a:r>
                        <a:rPr lang="pt-BR" sz="1100" dirty="0"/>
                        <a:t> 1</a:t>
                      </a:r>
                    </a:p>
                  </a:txBody>
                  <a:tcPr/>
                </a:tc>
                <a:tc>
                  <a:txBody>
                    <a:bodyPr/>
                    <a:lstStyle/>
                    <a:p>
                      <a:r>
                        <a:rPr lang="pt-BR" sz="1100" dirty="0"/>
                        <a:t>9</a:t>
                      </a:r>
                    </a:p>
                  </a:txBody>
                  <a:tcPr/>
                </a:tc>
                <a:tc>
                  <a:txBody>
                    <a:bodyPr/>
                    <a:lstStyle/>
                    <a:p>
                      <a:endParaRPr lang="pt-BR" dirty="0"/>
                    </a:p>
                  </a:txBody>
                  <a:tcPr/>
                </a:tc>
                <a:extLst>
                  <a:ext uri="{0D108BD9-81ED-4DB2-BD59-A6C34878D82A}">
                    <a16:rowId xmlns:a16="http://schemas.microsoft.com/office/drawing/2014/main" val="2274632888"/>
                  </a:ext>
                </a:extLst>
              </a:tr>
              <a:tr h="282361">
                <a:tc>
                  <a:txBody>
                    <a:bodyPr/>
                    <a:lstStyle/>
                    <a:p>
                      <a:r>
                        <a:rPr lang="pt-BR" sz="1100" dirty="0" err="1"/>
                        <a:t>User</a:t>
                      </a:r>
                      <a:r>
                        <a:rPr lang="pt-BR" sz="1100" dirty="0"/>
                        <a:t> 2</a:t>
                      </a:r>
                    </a:p>
                  </a:txBody>
                  <a:tcPr/>
                </a:tc>
                <a:tc>
                  <a:txBody>
                    <a:bodyPr/>
                    <a:lstStyle/>
                    <a:p>
                      <a:r>
                        <a:rPr lang="pt-BR" sz="1100" dirty="0"/>
                        <a:t>5</a:t>
                      </a:r>
                    </a:p>
                  </a:txBody>
                  <a:tcPr/>
                </a:tc>
                <a:tc>
                  <a:txBody>
                    <a:bodyPr/>
                    <a:lstStyle/>
                    <a:p>
                      <a:r>
                        <a:rPr lang="pt-BR" sz="1100" dirty="0"/>
                        <a:t>8</a:t>
                      </a:r>
                    </a:p>
                  </a:txBody>
                  <a:tcPr/>
                </a:tc>
                <a:extLst>
                  <a:ext uri="{0D108BD9-81ED-4DB2-BD59-A6C34878D82A}">
                    <a16:rowId xmlns:a16="http://schemas.microsoft.com/office/drawing/2014/main" val="1068255485"/>
                  </a:ext>
                </a:extLst>
              </a:tr>
              <a:tr h="282361">
                <a:tc>
                  <a:txBody>
                    <a:bodyPr/>
                    <a:lstStyle/>
                    <a:p>
                      <a:r>
                        <a:rPr lang="pt-BR" sz="1100" dirty="0" err="1"/>
                        <a:t>User</a:t>
                      </a:r>
                      <a:r>
                        <a:rPr lang="pt-BR" sz="1100" dirty="0"/>
                        <a:t> 3</a:t>
                      </a:r>
                    </a:p>
                  </a:txBody>
                  <a:tcPr/>
                </a:tc>
                <a:tc>
                  <a:txBody>
                    <a:bodyPr/>
                    <a:lstStyle/>
                    <a:p>
                      <a:r>
                        <a:rPr lang="pt-BR" sz="1100" dirty="0"/>
                        <a:t>2</a:t>
                      </a:r>
                    </a:p>
                  </a:txBody>
                  <a:tcPr/>
                </a:tc>
                <a:tc>
                  <a:txBody>
                    <a:bodyPr/>
                    <a:lstStyle/>
                    <a:p>
                      <a:r>
                        <a:rPr lang="pt-BR" sz="1100" dirty="0"/>
                        <a:t>7</a:t>
                      </a:r>
                    </a:p>
                  </a:txBody>
                  <a:tcPr/>
                </a:tc>
                <a:extLst>
                  <a:ext uri="{0D108BD9-81ED-4DB2-BD59-A6C34878D82A}">
                    <a16:rowId xmlns:a16="http://schemas.microsoft.com/office/drawing/2014/main" val="4206561945"/>
                  </a:ext>
                </a:extLst>
              </a:tr>
            </a:tbl>
          </a:graphicData>
        </a:graphic>
      </p:graphicFrame>
    </p:spTree>
    <p:extLst>
      <p:ext uri="{BB962C8B-B14F-4D97-AF65-F5344CB8AC3E}">
        <p14:creationId xmlns:p14="http://schemas.microsoft.com/office/powerpoint/2010/main" val="7908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pic>
        <p:nvPicPr>
          <p:cNvPr id="80" name="Google Shape;80;p2"/>
          <p:cNvPicPr preferRelativeResize="0"/>
          <p:nvPr/>
        </p:nvPicPr>
        <p:blipFill rotWithShape="1">
          <a:blip r:embed="rId3">
            <a:alphaModFix/>
          </a:blip>
          <a:srcRect/>
          <a:stretch/>
        </p:blipFill>
        <p:spPr>
          <a:xfrm>
            <a:off x="0" y="3734356"/>
            <a:ext cx="2133949" cy="2133975"/>
          </a:xfrm>
          <a:prstGeom prst="rect">
            <a:avLst/>
          </a:prstGeom>
          <a:noFill/>
          <a:ln>
            <a:noFill/>
          </a:ln>
        </p:spPr>
      </p:pic>
      <p:sp>
        <p:nvSpPr>
          <p:cNvPr id="3" name="Google Shape;72;p1">
            <a:extLst>
              <a:ext uri="{FF2B5EF4-FFF2-40B4-BE49-F238E27FC236}">
                <a16:creationId xmlns:a16="http://schemas.microsoft.com/office/drawing/2014/main" id="{4E392E55-5DAF-9F96-9A3F-D433EB9AD855}"/>
              </a:ext>
            </a:extLst>
          </p:cNvPr>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4400" dirty="0">
                <a:solidFill>
                  <a:srgbClr val="3333FF"/>
                </a:solidFill>
                <a:latin typeface="Source Sans Pro"/>
                <a:ea typeface="Source Sans Pro"/>
                <a:cs typeface="Source Sans Pro"/>
                <a:sym typeface="Source Sans Pro"/>
              </a:rPr>
              <a:t>Aplicações </a:t>
            </a:r>
            <a:br>
              <a:rPr lang="pt-BR" dirty="0">
                <a:solidFill>
                  <a:srgbClr val="3333FF"/>
                </a:solidFill>
                <a:latin typeface="Source Sans Pro"/>
                <a:ea typeface="Source Sans Pro"/>
                <a:cs typeface="Source Sans Pro"/>
                <a:sym typeface="Source Sans Pro"/>
              </a:rPr>
            </a:br>
            <a:endParaRPr dirty="0">
              <a:solidFill>
                <a:srgbClr val="3333FF"/>
              </a:solidFill>
              <a:latin typeface="Source Sans Pro"/>
              <a:ea typeface="Source Sans Pro"/>
              <a:cs typeface="Source Sans Pro"/>
              <a:sym typeface="Source Sans Pro"/>
            </a:endParaRPr>
          </a:p>
        </p:txBody>
      </p:sp>
      <p:pic>
        <p:nvPicPr>
          <p:cNvPr id="4" name="Imagem 3">
            <a:extLst>
              <a:ext uri="{FF2B5EF4-FFF2-40B4-BE49-F238E27FC236}">
                <a16:creationId xmlns:a16="http://schemas.microsoft.com/office/drawing/2014/main" id="{B65972F6-8048-B1CA-5060-6A8F6232D3F9}"/>
              </a:ext>
            </a:extLst>
          </p:cNvPr>
          <p:cNvPicPr>
            <a:picLocks noChangeAspect="1"/>
          </p:cNvPicPr>
          <p:nvPr/>
        </p:nvPicPr>
        <p:blipFill>
          <a:blip r:embed="rId4"/>
          <a:stretch>
            <a:fillRect/>
          </a:stretch>
        </p:blipFill>
        <p:spPr>
          <a:xfrm>
            <a:off x="470979" y="1192410"/>
            <a:ext cx="3093988" cy="2758679"/>
          </a:xfrm>
          <a:prstGeom prst="rect">
            <a:avLst/>
          </a:prstGeom>
        </p:spPr>
      </p:pic>
      <p:sp>
        <p:nvSpPr>
          <p:cNvPr id="5" name="CaixaDeTexto 4">
            <a:extLst>
              <a:ext uri="{FF2B5EF4-FFF2-40B4-BE49-F238E27FC236}">
                <a16:creationId xmlns:a16="http://schemas.microsoft.com/office/drawing/2014/main" id="{7AEB4EF2-4372-313C-2563-AB938CADBA2B}"/>
              </a:ext>
            </a:extLst>
          </p:cNvPr>
          <p:cNvSpPr txBox="1"/>
          <p:nvPr/>
        </p:nvSpPr>
        <p:spPr>
          <a:xfrm>
            <a:off x="4482624" y="1436915"/>
            <a:ext cx="3843231" cy="2154436"/>
          </a:xfrm>
          <a:prstGeom prst="rect">
            <a:avLst/>
          </a:prstGeom>
          <a:noFill/>
        </p:spPr>
        <p:txBody>
          <a:bodyPr wrap="square" rtlCol="0">
            <a:spAutoFit/>
          </a:bodyPr>
          <a:lstStyle/>
          <a:p>
            <a:pPr marL="285750" indent="-285750">
              <a:buFont typeface="Wingdings" panose="05000000000000000000" pitchFamily="2" charset="2"/>
              <a:buChar char="Ø"/>
            </a:pPr>
            <a:r>
              <a:rPr lang="pt-BR" sz="1400" dirty="0"/>
              <a:t>O que comprar ? (Livros, sapatos, </a:t>
            </a:r>
            <a:r>
              <a:rPr lang="pt-BR" sz="1400" dirty="0" err="1"/>
              <a:t>etc</a:t>
            </a:r>
            <a:r>
              <a:rPr lang="pt-BR" sz="1400" dirty="0"/>
              <a:t>)</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Qual emprego aplicar? </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Com quem eu deveria me conectar?</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Personalizar sua experiência na web.</a:t>
            </a:r>
          </a:p>
          <a:p>
            <a:pPr marL="285750" indent="-285750">
              <a:buFont typeface="Wingdings" panose="05000000000000000000" pitchFamily="2" charset="2"/>
              <a:buChar char="Ø"/>
            </a:pPr>
            <a:endParaRPr lang="pt-BR" dirty="0"/>
          </a:p>
          <a:p>
            <a:pPr marL="285750" indent="-285750">
              <a:buFont typeface="Wingdings" panose="05000000000000000000" pitchFamily="2" charset="2"/>
              <a:buChar char="Ø"/>
            </a:pPr>
            <a:r>
              <a:rPr lang="pt-BR" sz="1400" dirty="0"/>
              <a:t>Qual vídeo assistir?</a:t>
            </a:r>
          </a:p>
        </p:txBody>
      </p:sp>
    </p:spTree>
    <p:extLst>
      <p:ext uri="{BB962C8B-B14F-4D97-AF65-F5344CB8AC3E}">
        <p14:creationId xmlns:p14="http://schemas.microsoft.com/office/powerpoint/2010/main" val="1154374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5" name="Tabela 5">
            <a:extLst>
              <a:ext uri="{FF2B5EF4-FFF2-40B4-BE49-F238E27FC236}">
                <a16:creationId xmlns:a16="http://schemas.microsoft.com/office/drawing/2014/main" id="{95D25166-F19C-ADFD-4AB9-D372757AA47F}"/>
              </a:ext>
            </a:extLst>
          </p:cNvPr>
          <p:cNvGraphicFramePr>
            <a:graphicFrameLocks noGrp="1"/>
          </p:cNvGraphicFramePr>
          <p:nvPr/>
        </p:nvGraphicFramePr>
        <p:xfrm>
          <a:off x="2763979" y="1140619"/>
          <a:ext cx="1821876" cy="1129443"/>
        </p:xfrm>
        <a:graphic>
          <a:graphicData uri="http://schemas.openxmlformats.org/drawingml/2006/table">
            <a:tbl>
              <a:tblPr firstRow="1" bandRow="1">
                <a:tableStyleId>{5C22544A-7EE6-4342-B048-85BDC9FD1C3A}</a:tableStyleId>
              </a:tblPr>
              <a:tblGrid>
                <a:gridCol w="910938">
                  <a:extLst>
                    <a:ext uri="{9D8B030D-6E8A-4147-A177-3AD203B41FA5}">
                      <a16:colId xmlns:a16="http://schemas.microsoft.com/office/drawing/2014/main" val="3016529303"/>
                    </a:ext>
                  </a:extLst>
                </a:gridCol>
                <a:gridCol w="910938">
                  <a:extLst>
                    <a:ext uri="{9D8B030D-6E8A-4147-A177-3AD203B41FA5}">
                      <a16:colId xmlns:a16="http://schemas.microsoft.com/office/drawing/2014/main" val="3183733531"/>
                    </a:ext>
                  </a:extLst>
                </a:gridCol>
              </a:tblGrid>
              <a:tr h="352203">
                <a:tc>
                  <a:txBody>
                    <a:bodyPr/>
                    <a:lstStyle/>
                    <a:p>
                      <a:endParaRPr lang="pt-BR" dirty="0"/>
                    </a:p>
                  </a:txBody>
                  <a:tcPr/>
                </a:tc>
                <a:tc>
                  <a:txBody>
                    <a:bodyPr/>
                    <a:lstStyle/>
                    <a:p>
                      <a:r>
                        <a:rPr lang="pt-BR" sz="1100" dirty="0"/>
                        <a:t>Similaridade</a:t>
                      </a:r>
                    </a:p>
                  </a:txBody>
                  <a:tcPr/>
                </a:tc>
                <a:extLst>
                  <a:ext uri="{0D108BD9-81ED-4DB2-BD59-A6C34878D82A}">
                    <a16:rowId xmlns:a16="http://schemas.microsoft.com/office/drawing/2014/main" val="219892137"/>
                  </a:ext>
                </a:extLst>
              </a:tr>
              <a:tr h="245920">
                <a:tc>
                  <a:txBody>
                    <a:bodyPr/>
                    <a:lstStyle/>
                    <a:p>
                      <a:r>
                        <a:rPr lang="pt-BR" sz="1100" dirty="0" err="1"/>
                        <a:t>User</a:t>
                      </a:r>
                      <a:r>
                        <a:rPr lang="pt-BR" sz="1100" dirty="0"/>
                        <a:t> 1</a:t>
                      </a:r>
                    </a:p>
                  </a:txBody>
                  <a:tcPr/>
                </a:tc>
                <a:tc>
                  <a:txBody>
                    <a:bodyPr/>
                    <a:lstStyle/>
                    <a:p>
                      <a:r>
                        <a:rPr lang="pt-BR" sz="1100" dirty="0"/>
                        <a:t>0.4</a:t>
                      </a:r>
                    </a:p>
                  </a:txBody>
                  <a:tcPr/>
                </a:tc>
                <a:extLst>
                  <a:ext uri="{0D108BD9-81ED-4DB2-BD59-A6C34878D82A}">
                    <a16:rowId xmlns:a16="http://schemas.microsoft.com/office/drawing/2014/main" val="2537704351"/>
                  </a:ext>
                </a:extLst>
              </a:tr>
              <a:tr h="245920">
                <a:tc>
                  <a:txBody>
                    <a:bodyPr/>
                    <a:lstStyle/>
                    <a:p>
                      <a:r>
                        <a:rPr lang="pt-BR" sz="1100" dirty="0" err="1"/>
                        <a:t>User</a:t>
                      </a:r>
                      <a:r>
                        <a:rPr lang="pt-BR" sz="1100" dirty="0"/>
                        <a:t> 2</a:t>
                      </a:r>
                    </a:p>
                  </a:txBody>
                  <a:tcPr/>
                </a:tc>
                <a:tc>
                  <a:txBody>
                    <a:bodyPr/>
                    <a:lstStyle/>
                    <a:p>
                      <a:r>
                        <a:rPr lang="pt-BR" sz="1100" dirty="0"/>
                        <a:t>0.5</a:t>
                      </a:r>
                    </a:p>
                  </a:txBody>
                  <a:tcPr/>
                </a:tc>
                <a:extLst>
                  <a:ext uri="{0D108BD9-81ED-4DB2-BD59-A6C34878D82A}">
                    <a16:rowId xmlns:a16="http://schemas.microsoft.com/office/drawing/2014/main" val="785512597"/>
                  </a:ext>
                </a:extLst>
              </a:tr>
              <a:tr h="245920">
                <a:tc>
                  <a:txBody>
                    <a:bodyPr/>
                    <a:lstStyle/>
                    <a:p>
                      <a:r>
                        <a:rPr lang="pt-BR" sz="1100" dirty="0" err="1"/>
                        <a:t>User</a:t>
                      </a:r>
                      <a:r>
                        <a:rPr lang="pt-BR" sz="1100" dirty="0"/>
                        <a:t> 3</a:t>
                      </a:r>
                    </a:p>
                  </a:txBody>
                  <a:tcPr/>
                </a:tc>
                <a:tc>
                  <a:txBody>
                    <a:bodyPr/>
                    <a:lstStyle/>
                    <a:p>
                      <a:r>
                        <a:rPr lang="pt-BR" sz="1100" dirty="0"/>
                        <a:t>0.7</a:t>
                      </a:r>
                    </a:p>
                  </a:txBody>
                  <a:tcPr/>
                </a:tc>
                <a:extLst>
                  <a:ext uri="{0D108BD9-81ED-4DB2-BD59-A6C34878D82A}">
                    <a16:rowId xmlns:a16="http://schemas.microsoft.com/office/drawing/2014/main" val="1363474174"/>
                  </a:ext>
                </a:extLst>
              </a:tr>
            </a:tbl>
          </a:graphicData>
        </a:graphic>
      </p:graphicFrame>
      <p:graphicFrame>
        <p:nvGraphicFramePr>
          <p:cNvPr id="6" name="Tabela 7">
            <a:extLst>
              <a:ext uri="{FF2B5EF4-FFF2-40B4-BE49-F238E27FC236}">
                <a16:creationId xmlns:a16="http://schemas.microsoft.com/office/drawing/2014/main" id="{645EAA17-9D3E-9459-E38B-E28F70AB568F}"/>
              </a:ext>
            </a:extLst>
          </p:cNvPr>
          <p:cNvGraphicFramePr>
            <a:graphicFrameLocks noGrp="1"/>
          </p:cNvGraphicFramePr>
          <p:nvPr/>
        </p:nvGraphicFramePr>
        <p:xfrm>
          <a:off x="90054" y="1140618"/>
          <a:ext cx="2189019" cy="1159082"/>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1756190383"/>
                    </a:ext>
                  </a:extLst>
                </a:gridCol>
                <a:gridCol w="729673">
                  <a:extLst>
                    <a:ext uri="{9D8B030D-6E8A-4147-A177-3AD203B41FA5}">
                      <a16:colId xmlns:a16="http://schemas.microsoft.com/office/drawing/2014/main" val="3975537320"/>
                    </a:ext>
                  </a:extLst>
                </a:gridCol>
                <a:gridCol w="729673">
                  <a:extLst>
                    <a:ext uri="{9D8B030D-6E8A-4147-A177-3AD203B41FA5}">
                      <a16:colId xmlns:a16="http://schemas.microsoft.com/office/drawing/2014/main" val="3674683745"/>
                    </a:ext>
                  </a:extLst>
                </a:gridCol>
              </a:tblGrid>
              <a:tr h="28236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2361">
                <a:tc>
                  <a:txBody>
                    <a:bodyPr/>
                    <a:lstStyle/>
                    <a:p>
                      <a:r>
                        <a:rPr lang="pt-BR" sz="1100" dirty="0" err="1"/>
                        <a:t>User</a:t>
                      </a:r>
                      <a:r>
                        <a:rPr lang="pt-BR" sz="1100" dirty="0"/>
                        <a:t> 1</a:t>
                      </a:r>
                    </a:p>
                  </a:txBody>
                  <a:tcPr/>
                </a:tc>
                <a:tc>
                  <a:txBody>
                    <a:bodyPr/>
                    <a:lstStyle/>
                    <a:p>
                      <a:r>
                        <a:rPr lang="pt-BR" sz="1100" dirty="0"/>
                        <a:t>9</a:t>
                      </a:r>
                    </a:p>
                  </a:txBody>
                  <a:tcPr/>
                </a:tc>
                <a:tc>
                  <a:txBody>
                    <a:bodyPr/>
                    <a:lstStyle/>
                    <a:p>
                      <a:endParaRPr lang="pt-BR" dirty="0"/>
                    </a:p>
                  </a:txBody>
                  <a:tcPr/>
                </a:tc>
                <a:extLst>
                  <a:ext uri="{0D108BD9-81ED-4DB2-BD59-A6C34878D82A}">
                    <a16:rowId xmlns:a16="http://schemas.microsoft.com/office/drawing/2014/main" val="2274632888"/>
                  </a:ext>
                </a:extLst>
              </a:tr>
              <a:tr h="282361">
                <a:tc>
                  <a:txBody>
                    <a:bodyPr/>
                    <a:lstStyle/>
                    <a:p>
                      <a:r>
                        <a:rPr lang="pt-BR" sz="1100" dirty="0" err="1"/>
                        <a:t>User</a:t>
                      </a:r>
                      <a:r>
                        <a:rPr lang="pt-BR" sz="1100" dirty="0"/>
                        <a:t> 2</a:t>
                      </a:r>
                    </a:p>
                  </a:txBody>
                  <a:tcPr/>
                </a:tc>
                <a:tc>
                  <a:txBody>
                    <a:bodyPr/>
                    <a:lstStyle/>
                    <a:p>
                      <a:r>
                        <a:rPr lang="pt-BR" sz="1100" dirty="0"/>
                        <a:t>5</a:t>
                      </a:r>
                    </a:p>
                  </a:txBody>
                  <a:tcPr/>
                </a:tc>
                <a:tc>
                  <a:txBody>
                    <a:bodyPr/>
                    <a:lstStyle/>
                    <a:p>
                      <a:r>
                        <a:rPr lang="pt-BR" sz="1100" dirty="0"/>
                        <a:t>8</a:t>
                      </a:r>
                    </a:p>
                  </a:txBody>
                  <a:tcPr/>
                </a:tc>
                <a:extLst>
                  <a:ext uri="{0D108BD9-81ED-4DB2-BD59-A6C34878D82A}">
                    <a16:rowId xmlns:a16="http://schemas.microsoft.com/office/drawing/2014/main" val="1068255485"/>
                  </a:ext>
                </a:extLst>
              </a:tr>
              <a:tr h="282361">
                <a:tc>
                  <a:txBody>
                    <a:bodyPr/>
                    <a:lstStyle/>
                    <a:p>
                      <a:r>
                        <a:rPr lang="pt-BR" sz="1100" dirty="0" err="1"/>
                        <a:t>User</a:t>
                      </a:r>
                      <a:r>
                        <a:rPr lang="pt-BR" sz="1100" dirty="0"/>
                        <a:t> 3</a:t>
                      </a:r>
                    </a:p>
                  </a:txBody>
                  <a:tcPr/>
                </a:tc>
                <a:tc>
                  <a:txBody>
                    <a:bodyPr/>
                    <a:lstStyle/>
                    <a:p>
                      <a:r>
                        <a:rPr lang="pt-BR" sz="1100" dirty="0"/>
                        <a:t>2</a:t>
                      </a:r>
                    </a:p>
                  </a:txBody>
                  <a:tcPr/>
                </a:tc>
                <a:tc>
                  <a:txBody>
                    <a:bodyPr/>
                    <a:lstStyle/>
                    <a:p>
                      <a:r>
                        <a:rPr lang="pt-BR" sz="1100" dirty="0"/>
                        <a:t>7</a:t>
                      </a:r>
                    </a:p>
                  </a:txBody>
                  <a:tcPr/>
                </a:tc>
                <a:extLst>
                  <a:ext uri="{0D108BD9-81ED-4DB2-BD59-A6C34878D82A}">
                    <a16:rowId xmlns:a16="http://schemas.microsoft.com/office/drawing/2014/main" val="4206561945"/>
                  </a:ext>
                </a:extLst>
              </a:tr>
            </a:tbl>
          </a:graphicData>
        </a:graphic>
      </p:graphicFrame>
      <p:sp>
        <p:nvSpPr>
          <p:cNvPr id="8" name="Igual a 7">
            <a:extLst>
              <a:ext uri="{FF2B5EF4-FFF2-40B4-BE49-F238E27FC236}">
                <a16:creationId xmlns:a16="http://schemas.microsoft.com/office/drawing/2014/main" id="{CFA3EC5E-E2A8-11FD-1406-855B7A4AEE73}"/>
              </a:ext>
            </a:extLst>
          </p:cNvPr>
          <p:cNvSpPr/>
          <p:nvPr/>
        </p:nvSpPr>
        <p:spPr>
          <a:xfrm>
            <a:off x="4717471" y="1579781"/>
            <a:ext cx="353290" cy="28263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aphicFrame>
        <p:nvGraphicFramePr>
          <p:cNvPr id="11" name="Tabela 7">
            <a:extLst>
              <a:ext uri="{FF2B5EF4-FFF2-40B4-BE49-F238E27FC236}">
                <a16:creationId xmlns:a16="http://schemas.microsoft.com/office/drawing/2014/main" id="{A0EDD437-483B-2BD2-AA75-8B0696D3EE34}"/>
              </a:ext>
            </a:extLst>
          </p:cNvPr>
          <p:cNvGraphicFramePr>
            <a:graphicFrameLocks noGrp="1"/>
          </p:cNvGraphicFramePr>
          <p:nvPr/>
        </p:nvGraphicFramePr>
        <p:xfrm>
          <a:off x="5250872" y="1133207"/>
          <a:ext cx="1905000" cy="1173902"/>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1756190383"/>
                    </a:ext>
                  </a:extLst>
                </a:gridCol>
                <a:gridCol w="635000">
                  <a:extLst>
                    <a:ext uri="{9D8B030D-6E8A-4147-A177-3AD203B41FA5}">
                      <a16:colId xmlns:a16="http://schemas.microsoft.com/office/drawing/2014/main" val="3975537320"/>
                    </a:ext>
                  </a:extLst>
                </a:gridCol>
                <a:gridCol w="635000">
                  <a:extLst>
                    <a:ext uri="{9D8B030D-6E8A-4147-A177-3AD203B41FA5}">
                      <a16:colId xmlns:a16="http://schemas.microsoft.com/office/drawing/2014/main" val="3674683745"/>
                    </a:ext>
                  </a:extLst>
                </a:gridCol>
              </a:tblGrid>
              <a:tr h="28977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9771">
                <a:tc>
                  <a:txBody>
                    <a:bodyPr/>
                    <a:lstStyle/>
                    <a:p>
                      <a:r>
                        <a:rPr lang="pt-BR" sz="1100" dirty="0" err="1"/>
                        <a:t>User</a:t>
                      </a:r>
                      <a:r>
                        <a:rPr lang="pt-BR" sz="1100" dirty="0"/>
                        <a: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a:t>3.6</a:t>
                      </a:r>
                    </a:p>
                  </a:txBody>
                  <a:tcPr/>
                </a:tc>
                <a:tc>
                  <a:txBody>
                    <a:bodyPr/>
                    <a:lstStyle/>
                    <a:p>
                      <a:endParaRPr lang="pt-BR" dirty="0"/>
                    </a:p>
                  </a:txBody>
                  <a:tcPr/>
                </a:tc>
                <a:extLst>
                  <a:ext uri="{0D108BD9-81ED-4DB2-BD59-A6C34878D82A}">
                    <a16:rowId xmlns:a16="http://schemas.microsoft.com/office/drawing/2014/main" val="2274632888"/>
                  </a:ext>
                </a:extLst>
              </a:tr>
              <a:tr h="289771">
                <a:tc>
                  <a:txBody>
                    <a:bodyPr/>
                    <a:lstStyle/>
                    <a:p>
                      <a:r>
                        <a:rPr lang="pt-BR" sz="1100" dirty="0" err="1"/>
                        <a:t>User</a:t>
                      </a:r>
                      <a:r>
                        <a:rPr lang="pt-BR" sz="1100" dirty="0"/>
                        <a:t> 2</a:t>
                      </a:r>
                    </a:p>
                  </a:txBody>
                  <a:tcPr/>
                </a:tc>
                <a:tc>
                  <a:txBody>
                    <a:bodyPr/>
                    <a:lstStyle/>
                    <a:p>
                      <a:r>
                        <a:rPr lang="pt-BR" sz="1100" dirty="0"/>
                        <a:t>1.8</a:t>
                      </a:r>
                    </a:p>
                  </a:txBody>
                  <a:tcPr/>
                </a:tc>
                <a:tc>
                  <a:txBody>
                    <a:bodyPr/>
                    <a:lstStyle/>
                    <a:p>
                      <a:r>
                        <a:rPr lang="pt-BR" sz="1100" dirty="0"/>
                        <a:t>7.2</a:t>
                      </a:r>
                    </a:p>
                  </a:txBody>
                  <a:tcPr/>
                </a:tc>
                <a:extLst>
                  <a:ext uri="{0D108BD9-81ED-4DB2-BD59-A6C34878D82A}">
                    <a16:rowId xmlns:a16="http://schemas.microsoft.com/office/drawing/2014/main" val="1068255485"/>
                  </a:ext>
                </a:extLst>
              </a:tr>
              <a:tr h="289771">
                <a:tc>
                  <a:txBody>
                    <a:bodyPr/>
                    <a:lstStyle/>
                    <a:p>
                      <a:r>
                        <a:rPr lang="pt-BR" sz="1100" dirty="0" err="1"/>
                        <a:t>User</a:t>
                      </a:r>
                      <a:r>
                        <a:rPr lang="pt-BR" sz="1100" dirty="0"/>
                        <a:t> 3</a:t>
                      </a:r>
                    </a:p>
                  </a:txBody>
                  <a:tcPr/>
                </a:tc>
                <a:tc>
                  <a:txBody>
                    <a:bodyPr/>
                    <a:lstStyle/>
                    <a:p>
                      <a:r>
                        <a:rPr lang="pt-BR" sz="1100" dirty="0"/>
                        <a:t>3.5</a:t>
                      </a:r>
                    </a:p>
                  </a:txBody>
                  <a:tcPr/>
                </a:tc>
                <a:tc>
                  <a:txBody>
                    <a:bodyPr/>
                    <a:lstStyle/>
                    <a:p>
                      <a:r>
                        <a:rPr lang="pt-BR" sz="1100" dirty="0"/>
                        <a:t>4.9</a:t>
                      </a:r>
                    </a:p>
                  </a:txBody>
                  <a:tcPr/>
                </a:tc>
                <a:extLst>
                  <a:ext uri="{0D108BD9-81ED-4DB2-BD59-A6C34878D82A}">
                    <a16:rowId xmlns:a16="http://schemas.microsoft.com/office/drawing/2014/main" val="4206561945"/>
                  </a:ext>
                </a:extLst>
              </a:tr>
            </a:tbl>
          </a:graphicData>
        </a:graphic>
      </p:graphicFrame>
    </p:spTree>
    <p:extLst>
      <p:ext uri="{BB962C8B-B14F-4D97-AF65-F5344CB8AC3E}">
        <p14:creationId xmlns:p14="http://schemas.microsoft.com/office/powerpoint/2010/main" val="1302583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5" name="Tabela 5">
            <a:extLst>
              <a:ext uri="{FF2B5EF4-FFF2-40B4-BE49-F238E27FC236}">
                <a16:creationId xmlns:a16="http://schemas.microsoft.com/office/drawing/2014/main" id="{95D25166-F19C-ADFD-4AB9-D372757AA47F}"/>
              </a:ext>
            </a:extLst>
          </p:cNvPr>
          <p:cNvGraphicFramePr>
            <a:graphicFrameLocks noGrp="1"/>
          </p:cNvGraphicFramePr>
          <p:nvPr/>
        </p:nvGraphicFramePr>
        <p:xfrm>
          <a:off x="2763979" y="1140619"/>
          <a:ext cx="1821876" cy="1129443"/>
        </p:xfrm>
        <a:graphic>
          <a:graphicData uri="http://schemas.openxmlformats.org/drawingml/2006/table">
            <a:tbl>
              <a:tblPr firstRow="1" bandRow="1">
                <a:tableStyleId>{5C22544A-7EE6-4342-B048-85BDC9FD1C3A}</a:tableStyleId>
              </a:tblPr>
              <a:tblGrid>
                <a:gridCol w="910938">
                  <a:extLst>
                    <a:ext uri="{9D8B030D-6E8A-4147-A177-3AD203B41FA5}">
                      <a16:colId xmlns:a16="http://schemas.microsoft.com/office/drawing/2014/main" val="3016529303"/>
                    </a:ext>
                  </a:extLst>
                </a:gridCol>
                <a:gridCol w="910938">
                  <a:extLst>
                    <a:ext uri="{9D8B030D-6E8A-4147-A177-3AD203B41FA5}">
                      <a16:colId xmlns:a16="http://schemas.microsoft.com/office/drawing/2014/main" val="3183733531"/>
                    </a:ext>
                  </a:extLst>
                </a:gridCol>
              </a:tblGrid>
              <a:tr h="352203">
                <a:tc>
                  <a:txBody>
                    <a:bodyPr/>
                    <a:lstStyle/>
                    <a:p>
                      <a:endParaRPr lang="pt-BR" dirty="0"/>
                    </a:p>
                  </a:txBody>
                  <a:tcPr/>
                </a:tc>
                <a:tc>
                  <a:txBody>
                    <a:bodyPr/>
                    <a:lstStyle/>
                    <a:p>
                      <a:r>
                        <a:rPr lang="pt-BR" sz="1100" dirty="0"/>
                        <a:t>Similaridade</a:t>
                      </a:r>
                    </a:p>
                  </a:txBody>
                  <a:tcPr/>
                </a:tc>
                <a:extLst>
                  <a:ext uri="{0D108BD9-81ED-4DB2-BD59-A6C34878D82A}">
                    <a16:rowId xmlns:a16="http://schemas.microsoft.com/office/drawing/2014/main" val="219892137"/>
                  </a:ext>
                </a:extLst>
              </a:tr>
              <a:tr h="245920">
                <a:tc>
                  <a:txBody>
                    <a:bodyPr/>
                    <a:lstStyle/>
                    <a:p>
                      <a:r>
                        <a:rPr lang="pt-BR" sz="1100" dirty="0" err="1"/>
                        <a:t>User</a:t>
                      </a:r>
                      <a:r>
                        <a:rPr lang="pt-BR" sz="1100" dirty="0"/>
                        <a:t> 1</a:t>
                      </a:r>
                    </a:p>
                  </a:txBody>
                  <a:tcPr/>
                </a:tc>
                <a:tc>
                  <a:txBody>
                    <a:bodyPr/>
                    <a:lstStyle/>
                    <a:p>
                      <a:r>
                        <a:rPr lang="pt-BR" sz="1100" dirty="0"/>
                        <a:t>0.4</a:t>
                      </a:r>
                    </a:p>
                  </a:txBody>
                  <a:tcPr/>
                </a:tc>
                <a:extLst>
                  <a:ext uri="{0D108BD9-81ED-4DB2-BD59-A6C34878D82A}">
                    <a16:rowId xmlns:a16="http://schemas.microsoft.com/office/drawing/2014/main" val="2537704351"/>
                  </a:ext>
                </a:extLst>
              </a:tr>
              <a:tr h="245920">
                <a:tc>
                  <a:txBody>
                    <a:bodyPr/>
                    <a:lstStyle/>
                    <a:p>
                      <a:r>
                        <a:rPr lang="pt-BR" sz="1100" dirty="0" err="1"/>
                        <a:t>User</a:t>
                      </a:r>
                      <a:r>
                        <a:rPr lang="pt-BR" sz="1100" dirty="0"/>
                        <a:t> 2</a:t>
                      </a:r>
                    </a:p>
                  </a:txBody>
                  <a:tcPr/>
                </a:tc>
                <a:tc>
                  <a:txBody>
                    <a:bodyPr/>
                    <a:lstStyle/>
                    <a:p>
                      <a:r>
                        <a:rPr lang="pt-BR" sz="1100" dirty="0"/>
                        <a:t>0.5</a:t>
                      </a:r>
                    </a:p>
                  </a:txBody>
                  <a:tcPr/>
                </a:tc>
                <a:extLst>
                  <a:ext uri="{0D108BD9-81ED-4DB2-BD59-A6C34878D82A}">
                    <a16:rowId xmlns:a16="http://schemas.microsoft.com/office/drawing/2014/main" val="785512597"/>
                  </a:ext>
                </a:extLst>
              </a:tr>
              <a:tr h="245920">
                <a:tc>
                  <a:txBody>
                    <a:bodyPr/>
                    <a:lstStyle/>
                    <a:p>
                      <a:r>
                        <a:rPr lang="pt-BR" sz="1100" dirty="0" err="1"/>
                        <a:t>User</a:t>
                      </a:r>
                      <a:r>
                        <a:rPr lang="pt-BR" sz="1100" dirty="0"/>
                        <a:t> 3</a:t>
                      </a:r>
                    </a:p>
                  </a:txBody>
                  <a:tcPr/>
                </a:tc>
                <a:tc>
                  <a:txBody>
                    <a:bodyPr/>
                    <a:lstStyle/>
                    <a:p>
                      <a:r>
                        <a:rPr lang="pt-BR" sz="1100" dirty="0"/>
                        <a:t>0.7</a:t>
                      </a:r>
                    </a:p>
                  </a:txBody>
                  <a:tcPr/>
                </a:tc>
                <a:extLst>
                  <a:ext uri="{0D108BD9-81ED-4DB2-BD59-A6C34878D82A}">
                    <a16:rowId xmlns:a16="http://schemas.microsoft.com/office/drawing/2014/main" val="1363474174"/>
                  </a:ext>
                </a:extLst>
              </a:tr>
            </a:tbl>
          </a:graphicData>
        </a:graphic>
      </p:graphicFrame>
      <p:graphicFrame>
        <p:nvGraphicFramePr>
          <p:cNvPr id="6" name="Tabela 7">
            <a:extLst>
              <a:ext uri="{FF2B5EF4-FFF2-40B4-BE49-F238E27FC236}">
                <a16:creationId xmlns:a16="http://schemas.microsoft.com/office/drawing/2014/main" id="{645EAA17-9D3E-9459-E38B-E28F70AB568F}"/>
              </a:ext>
            </a:extLst>
          </p:cNvPr>
          <p:cNvGraphicFramePr>
            <a:graphicFrameLocks noGrp="1"/>
          </p:cNvGraphicFramePr>
          <p:nvPr/>
        </p:nvGraphicFramePr>
        <p:xfrm>
          <a:off x="90054" y="1140618"/>
          <a:ext cx="2189019" cy="1159082"/>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1756190383"/>
                    </a:ext>
                  </a:extLst>
                </a:gridCol>
                <a:gridCol w="729673">
                  <a:extLst>
                    <a:ext uri="{9D8B030D-6E8A-4147-A177-3AD203B41FA5}">
                      <a16:colId xmlns:a16="http://schemas.microsoft.com/office/drawing/2014/main" val="3975537320"/>
                    </a:ext>
                  </a:extLst>
                </a:gridCol>
                <a:gridCol w="729673">
                  <a:extLst>
                    <a:ext uri="{9D8B030D-6E8A-4147-A177-3AD203B41FA5}">
                      <a16:colId xmlns:a16="http://schemas.microsoft.com/office/drawing/2014/main" val="3674683745"/>
                    </a:ext>
                  </a:extLst>
                </a:gridCol>
              </a:tblGrid>
              <a:tr h="28236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2361">
                <a:tc>
                  <a:txBody>
                    <a:bodyPr/>
                    <a:lstStyle/>
                    <a:p>
                      <a:r>
                        <a:rPr lang="pt-BR" sz="1100" dirty="0" err="1"/>
                        <a:t>User</a:t>
                      </a:r>
                      <a:r>
                        <a:rPr lang="pt-BR" sz="1100" dirty="0"/>
                        <a:t> 1</a:t>
                      </a:r>
                    </a:p>
                  </a:txBody>
                  <a:tcPr/>
                </a:tc>
                <a:tc>
                  <a:txBody>
                    <a:bodyPr/>
                    <a:lstStyle/>
                    <a:p>
                      <a:r>
                        <a:rPr lang="pt-BR" sz="1100" dirty="0"/>
                        <a:t>9</a:t>
                      </a:r>
                    </a:p>
                  </a:txBody>
                  <a:tcPr/>
                </a:tc>
                <a:tc>
                  <a:txBody>
                    <a:bodyPr/>
                    <a:lstStyle/>
                    <a:p>
                      <a:endParaRPr lang="pt-BR" dirty="0"/>
                    </a:p>
                  </a:txBody>
                  <a:tcPr/>
                </a:tc>
                <a:extLst>
                  <a:ext uri="{0D108BD9-81ED-4DB2-BD59-A6C34878D82A}">
                    <a16:rowId xmlns:a16="http://schemas.microsoft.com/office/drawing/2014/main" val="2274632888"/>
                  </a:ext>
                </a:extLst>
              </a:tr>
              <a:tr h="282361">
                <a:tc>
                  <a:txBody>
                    <a:bodyPr/>
                    <a:lstStyle/>
                    <a:p>
                      <a:r>
                        <a:rPr lang="pt-BR" sz="1100" dirty="0" err="1"/>
                        <a:t>User</a:t>
                      </a:r>
                      <a:r>
                        <a:rPr lang="pt-BR" sz="1100" dirty="0"/>
                        <a:t> 2</a:t>
                      </a:r>
                    </a:p>
                  </a:txBody>
                  <a:tcPr/>
                </a:tc>
                <a:tc>
                  <a:txBody>
                    <a:bodyPr/>
                    <a:lstStyle/>
                    <a:p>
                      <a:r>
                        <a:rPr lang="pt-BR" sz="1100" dirty="0"/>
                        <a:t>5</a:t>
                      </a:r>
                    </a:p>
                  </a:txBody>
                  <a:tcPr/>
                </a:tc>
                <a:tc>
                  <a:txBody>
                    <a:bodyPr/>
                    <a:lstStyle/>
                    <a:p>
                      <a:r>
                        <a:rPr lang="pt-BR" sz="1100" dirty="0"/>
                        <a:t>8</a:t>
                      </a:r>
                    </a:p>
                  </a:txBody>
                  <a:tcPr/>
                </a:tc>
                <a:extLst>
                  <a:ext uri="{0D108BD9-81ED-4DB2-BD59-A6C34878D82A}">
                    <a16:rowId xmlns:a16="http://schemas.microsoft.com/office/drawing/2014/main" val="1068255485"/>
                  </a:ext>
                </a:extLst>
              </a:tr>
              <a:tr h="282361">
                <a:tc>
                  <a:txBody>
                    <a:bodyPr/>
                    <a:lstStyle/>
                    <a:p>
                      <a:r>
                        <a:rPr lang="pt-BR" sz="1100" dirty="0" err="1"/>
                        <a:t>User</a:t>
                      </a:r>
                      <a:r>
                        <a:rPr lang="pt-BR" sz="1100" dirty="0"/>
                        <a:t> 3</a:t>
                      </a:r>
                    </a:p>
                  </a:txBody>
                  <a:tcPr/>
                </a:tc>
                <a:tc>
                  <a:txBody>
                    <a:bodyPr/>
                    <a:lstStyle/>
                    <a:p>
                      <a:r>
                        <a:rPr lang="pt-BR" sz="1100" dirty="0"/>
                        <a:t>2</a:t>
                      </a:r>
                    </a:p>
                  </a:txBody>
                  <a:tcPr/>
                </a:tc>
                <a:tc>
                  <a:txBody>
                    <a:bodyPr/>
                    <a:lstStyle/>
                    <a:p>
                      <a:r>
                        <a:rPr lang="pt-BR" sz="1100" dirty="0"/>
                        <a:t>7</a:t>
                      </a:r>
                    </a:p>
                  </a:txBody>
                  <a:tcPr/>
                </a:tc>
                <a:extLst>
                  <a:ext uri="{0D108BD9-81ED-4DB2-BD59-A6C34878D82A}">
                    <a16:rowId xmlns:a16="http://schemas.microsoft.com/office/drawing/2014/main" val="4206561945"/>
                  </a:ext>
                </a:extLst>
              </a:tr>
            </a:tbl>
          </a:graphicData>
        </a:graphic>
      </p:graphicFrame>
      <p:sp>
        <p:nvSpPr>
          <p:cNvPr id="8" name="Igual a 7">
            <a:extLst>
              <a:ext uri="{FF2B5EF4-FFF2-40B4-BE49-F238E27FC236}">
                <a16:creationId xmlns:a16="http://schemas.microsoft.com/office/drawing/2014/main" id="{CFA3EC5E-E2A8-11FD-1406-855B7A4AEE73}"/>
              </a:ext>
            </a:extLst>
          </p:cNvPr>
          <p:cNvSpPr/>
          <p:nvPr/>
        </p:nvSpPr>
        <p:spPr>
          <a:xfrm>
            <a:off x="4717471" y="1579781"/>
            <a:ext cx="353290" cy="28263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aphicFrame>
        <p:nvGraphicFramePr>
          <p:cNvPr id="11" name="Tabela 7">
            <a:extLst>
              <a:ext uri="{FF2B5EF4-FFF2-40B4-BE49-F238E27FC236}">
                <a16:creationId xmlns:a16="http://schemas.microsoft.com/office/drawing/2014/main" id="{A0EDD437-483B-2BD2-AA75-8B0696D3EE34}"/>
              </a:ext>
            </a:extLst>
          </p:cNvPr>
          <p:cNvGraphicFramePr>
            <a:graphicFrameLocks noGrp="1"/>
          </p:cNvGraphicFramePr>
          <p:nvPr/>
        </p:nvGraphicFramePr>
        <p:xfrm>
          <a:off x="5250872" y="1133207"/>
          <a:ext cx="1905000" cy="1173902"/>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1756190383"/>
                    </a:ext>
                  </a:extLst>
                </a:gridCol>
                <a:gridCol w="635000">
                  <a:extLst>
                    <a:ext uri="{9D8B030D-6E8A-4147-A177-3AD203B41FA5}">
                      <a16:colId xmlns:a16="http://schemas.microsoft.com/office/drawing/2014/main" val="3975537320"/>
                    </a:ext>
                  </a:extLst>
                </a:gridCol>
                <a:gridCol w="635000">
                  <a:extLst>
                    <a:ext uri="{9D8B030D-6E8A-4147-A177-3AD203B41FA5}">
                      <a16:colId xmlns:a16="http://schemas.microsoft.com/office/drawing/2014/main" val="3674683745"/>
                    </a:ext>
                  </a:extLst>
                </a:gridCol>
              </a:tblGrid>
              <a:tr h="28977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9771">
                <a:tc>
                  <a:txBody>
                    <a:bodyPr/>
                    <a:lstStyle/>
                    <a:p>
                      <a:r>
                        <a:rPr lang="pt-BR" sz="1100" dirty="0" err="1"/>
                        <a:t>User</a:t>
                      </a:r>
                      <a:r>
                        <a:rPr lang="pt-BR" sz="1100" dirty="0"/>
                        <a: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a:t>3.6</a:t>
                      </a:r>
                    </a:p>
                  </a:txBody>
                  <a:tcPr/>
                </a:tc>
                <a:tc>
                  <a:txBody>
                    <a:bodyPr/>
                    <a:lstStyle/>
                    <a:p>
                      <a:endParaRPr lang="pt-BR" dirty="0"/>
                    </a:p>
                  </a:txBody>
                  <a:tcPr/>
                </a:tc>
                <a:extLst>
                  <a:ext uri="{0D108BD9-81ED-4DB2-BD59-A6C34878D82A}">
                    <a16:rowId xmlns:a16="http://schemas.microsoft.com/office/drawing/2014/main" val="2274632888"/>
                  </a:ext>
                </a:extLst>
              </a:tr>
              <a:tr h="289771">
                <a:tc>
                  <a:txBody>
                    <a:bodyPr/>
                    <a:lstStyle/>
                    <a:p>
                      <a:r>
                        <a:rPr lang="pt-BR" sz="1100" dirty="0" err="1"/>
                        <a:t>User</a:t>
                      </a:r>
                      <a:r>
                        <a:rPr lang="pt-BR" sz="1100" dirty="0"/>
                        <a:t> 2</a:t>
                      </a:r>
                    </a:p>
                  </a:txBody>
                  <a:tcPr/>
                </a:tc>
                <a:tc>
                  <a:txBody>
                    <a:bodyPr/>
                    <a:lstStyle/>
                    <a:p>
                      <a:r>
                        <a:rPr lang="pt-BR" sz="1100" dirty="0"/>
                        <a:t>1.8</a:t>
                      </a:r>
                    </a:p>
                  </a:txBody>
                  <a:tcPr/>
                </a:tc>
                <a:tc>
                  <a:txBody>
                    <a:bodyPr/>
                    <a:lstStyle/>
                    <a:p>
                      <a:r>
                        <a:rPr lang="pt-BR" sz="1100" dirty="0"/>
                        <a:t>7.2</a:t>
                      </a:r>
                    </a:p>
                  </a:txBody>
                  <a:tcPr/>
                </a:tc>
                <a:extLst>
                  <a:ext uri="{0D108BD9-81ED-4DB2-BD59-A6C34878D82A}">
                    <a16:rowId xmlns:a16="http://schemas.microsoft.com/office/drawing/2014/main" val="1068255485"/>
                  </a:ext>
                </a:extLst>
              </a:tr>
              <a:tr h="289771">
                <a:tc>
                  <a:txBody>
                    <a:bodyPr/>
                    <a:lstStyle/>
                    <a:p>
                      <a:r>
                        <a:rPr lang="pt-BR" sz="1100" dirty="0" err="1"/>
                        <a:t>User</a:t>
                      </a:r>
                      <a:r>
                        <a:rPr lang="pt-BR" sz="1100" dirty="0"/>
                        <a:t> 3</a:t>
                      </a:r>
                    </a:p>
                  </a:txBody>
                  <a:tcPr/>
                </a:tc>
                <a:tc>
                  <a:txBody>
                    <a:bodyPr/>
                    <a:lstStyle/>
                    <a:p>
                      <a:r>
                        <a:rPr lang="pt-BR" sz="1100" dirty="0"/>
                        <a:t>3.5</a:t>
                      </a:r>
                    </a:p>
                  </a:txBody>
                  <a:tcPr/>
                </a:tc>
                <a:tc>
                  <a:txBody>
                    <a:bodyPr/>
                    <a:lstStyle/>
                    <a:p>
                      <a:r>
                        <a:rPr lang="pt-BR" sz="1100" dirty="0"/>
                        <a:t>4.9</a:t>
                      </a:r>
                    </a:p>
                  </a:txBody>
                  <a:tcPr/>
                </a:tc>
                <a:extLst>
                  <a:ext uri="{0D108BD9-81ED-4DB2-BD59-A6C34878D82A}">
                    <a16:rowId xmlns:a16="http://schemas.microsoft.com/office/drawing/2014/main" val="4206561945"/>
                  </a:ext>
                </a:extLst>
              </a:tr>
            </a:tbl>
          </a:graphicData>
        </a:graphic>
      </p:graphicFrame>
      <p:graphicFrame>
        <p:nvGraphicFramePr>
          <p:cNvPr id="13" name="Tabela 13">
            <a:extLst>
              <a:ext uri="{FF2B5EF4-FFF2-40B4-BE49-F238E27FC236}">
                <a16:creationId xmlns:a16="http://schemas.microsoft.com/office/drawing/2014/main" id="{02570806-394B-18A3-D7EF-E46E0176A0D1}"/>
              </a:ext>
            </a:extLst>
          </p:cNvPr>
          <p:cNvGraphicFramePr>
            <a:graphicFrameLocks noGrp="1"/>
          </p:cNvGraphicFramePr>
          <p:nvPr/>
        </p:nvGraphicFramePr>
        <p:xfrm>
          <a:off x="90054" y="2780052"/>
          <a:ext cx="5209311" cy="996933"/>
        </p:xfrm>
        <a:graphic>
          <a:graphicData uri="http://schemas.openxmlformats.org/drawingml/2006/table">
            <a:tbl>
              <a:tblPr firstRow="1" bandRow="1">
                <a:tableStyleId>{5C22544A-7EE6-4342-B048-85BDC9FD1C3A}</a:tableStyleId>
              </a:tblPr>
              <a:tblGrid>
                <a:gridCol w="1736437">
                  <a:extLst>
                    <a:ext uri="{9D8B030D-6E8A-4147-A177-3AD203B41FA5}">
                      <a16:colId xmlns:a16="http://schemas.microsoft.com/office/drawing/2014/main" val="1621645032"/>
                    </a:ext>
                  </a:extLst>
                </a:gridCol>
                <a:gridCol w="1736437">
                  <a:extLst>
                    <a:ext uri="{9D8B030D-6E8A-4147-A177-3AD203B41FA5}">
                      <a16:colId xmlns:a16="http://schemas.microsoft.com/office/drawing/2014/main" val="1818213516"/>
                    </a:ext>
                  </a:extLst>
                </a:gridCol>
                <a:gridCol w="1736437">
                  <a:extLst>
                    <a:ext uri="{9D8B030D-6E8A-4147-A177-3AD203B41FA5}">
                      <a16:colId xmlns:a16="http://schemas.microsoft.com/office/drawing/2014/main" val="4248769845"/>
                    </a:ext>
                  </a:extLst>
                </a:gridCol>
              </a:tblGrid>
              <a:tr h="289429">
                <a:tc>
                  <a:txBody>
                    <a:bodyPr/>
                    <a:lstStyle/>
                    <a:p>
                      <a:endParaRPr lang="pt-BR"/>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2701075940"/>
                  </a:ext>
                </a:extLst>
              </a:tr>
              <a:tr h="289429">
                <a:tc>
                  <a:txBody>
                    <a:bodyPr/>
                    <a:lstStyle/>
                    <a:p>
                      <a:r>
                        <a:rPr lang="pt-BR" sz="1100" dirty="0" err="1"/>
                        <a:t>User</a:t>
                      </a:r>
                      <a:r>
                        <a:rPr lang="pt-BR" sz="1100" dirty="0"/>
                        <a:t> 2 &amp; </a:t>
                      </a:r>
                      <a:r>
                        <a:rPr lang="pt-BR" sz="1100" dirty="0" err="1"/>
                        <a:t>User</a:t>
                      </a:r>
                      <a:r>
                        <a:rPr lang="pt-BR" sz="1100" dirty="0"/>
                        <a:t> 3</a:t>
                      </a:r>
                    </a:p>
                  </a:txBody>
                  <a:tcPr/>
                </a:tc>
                <a:tc>
                  <a:txBody>
                    <a:bodyPr/>
                    <a:lstStyle/>
                    <a:p>
                      <a:endParaRPr lang="pt-BR" dirty="0"/>
                    </a:p>
                  </a:txBody>
                  <a:tcPr/>
                </a:tc>
                <a:tc>
                  <a:txBody>
                    <a:bodyPr/>
                    <a:lstStyle/>
                    <a:p>
                      <a:r>
                        <a:rPr lang="pt-BR" dirty="0"/>
                        <a:t>12.1</a:t>
                      </a:r>
                    </a:p>
                  </a:txBody>
                  <a:tcPr/>
                </a:tc>
                <a:extLst>
                  <a:ext uri="{0D108BD9-81ED-4DB2-BD59-A6C34878D82A}">
                    <a16:rowId xmlns:a16="http://schemas.microsoft.com/office/drawing/2014/main" val="1640965492"/>
                  </a:ext>
                </a:extLst>
              </a:tr>
              <a:tr h="4025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err="1"/>
                        <a:t>User</a:t>
                      </a:r>
                      <a:r>
                        <a:rPr lang="pt-BR" sz="1100" dirty="0"/>
                        <a:t> 1 &amp; </a:t>
                      </a:r>
                      <a:r>
                        <a:rPr lang="pt-BR" sz="1100" dirty="0" err="1"/>
                        <a:t>User</a:t>
                      </a:r>
                      <a:r>
                        <a:rPr lang="pt-BR" sz="1100" dirty="0"/>
                        <a:t> 2 &amp; </a:t>
                      </a:r>
                      <a:r>
                        <a:rPr lang="pt-BR" sz="1100" dirty="0" err="1"/>
                        <a:t>User</a:t>
                      </a:r>
                      <a:r>
                        <a:rPr lang="pt-BR" sz="1100" dirty="0"/>
                        <a:t> 3</a:t>
                      </a:r>
                    </a:p>
                  </a:txBody>
                  <a:tcPr/>
                </a:tc>
                <a:tc>
                  <a:txBody>
                    <a:bodyPr/>
                    <a:lstStyle/>
                    <a:p>
                      <a:r>
                        <a:rPr lang="pt-BR" dirty="0"/>
                        <a:t>8.9</a:t>
                      </a:r>
                    </a:p>
                  </a:txBody>
                  <a:tcPr/>
                </a:tc>
                <a:tc>
                  <a:txBody>
                    <a:bodyPr/>
                    <a:lstStyle/>
                    <a:p>
                      <a:endParaRPr lang="pt-BR" dirty="0"/>
                    </a:p>
                  </a:txBody>
                  <a:tcPr/>
                </a:tc>
                <a:extLst>
                  <a:ext uri="{0D108BD9-81ED-4DB2-BD59-A6C34878D82A}">
                    <a16:rowId xmlns:a16="http://schemas.microsoft.com/office/drawing/2014/main" val="1386579398"/>
                  </a:ext>
                </a:extLst>
              </a:tr>
            </a:tbl>
          </a:graphicData>
        </a:graphic>
      </p:graphicFrame>
      <p:sp>
        <p:nvSpPr>
          <p:cNvPr id="14" name="CaixaDeTexto 13">
            <a:extLst>
              <a:ext uri="{FF2B5EF4-FFF2-40B4-BE49-F238E27FC236}">
                <a16:creationId xmlns:a16="http://schemas.microsoft.com/office/drawing/2014/main" id="{C515B22D-B4DD-0E55-53D5-AB3F66115699}"/>
              </a:ext>
            </a:extLst>
          </p:cNvPr>
          <p:cNvSpPr txBox="1"/>
          <p:nvPr/>
        </p:nvSpPr>
        <p:spPr>
          <a:xfrm>
            <a:off x="5440559" y="2694834"/>
            <a:ext cx="3287745" cy="954107"/>
          </a:xfrm>
          <a:prstGeom prst="rect">
            <a:avLst/>
          </a:prstGeom>
          <a:noFill/>
        </p:spPr>
        <p:txBody>
          <a:bodyPr wrap="square" rtlCol="0">
            <a:spAutoFit/>
          </a:bodyPr>
          <a:lstStyle/>
          <a:p>
            <a:r>
              <a:rPr lang="pt-BR" sz="1400" dirty="0"/>
              <a:t>No entanto, 3 usuários avaliaram o primeiro filme e 2 o segundo, portanto, iremos dividir os valores acima pela soma dos pesos dos usuários.</a:t>
            </a:r>
          </a:p>
        </p:txBody>
      </p:sp>
    </p:spTree>
    <p:extLst>
      <p:ext uri="{BB962C8B-B14F-4D97-AF65-F5344CB8AC3E}">
        <p14:creationId xmlns:p14="http://schemas.microsoft.com/office/powerpoint/2010/main" val="1323438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5" name="Tabela 5">
            <a:extLst>
              <a:ext uri="{FF2B5EF4-FFF2-40B4-BE49-F238E27FC236}">
                <a16:creationId xmlns:a16="http://schemas.microsoft.com/office/drawing/2014/main" id="{95D25166-F19C-ADFD-4AB9-D372757AA47F}"/>
              </a:ext>
            </a:extLst>
          </p:cNvPr>
          <p:cNvGraphicFramePr>
            <a:graphicFrameLocks noGrp="1"/>
          </p:cNvGraphicFramePr>
          <p:nvPr/>
        </p:nvGraphicFramePr>
        <p:xfrm>
          <a:off x="2763979" y="1140619"/>
          <a:ext cx="1821876" cy="1129443"/>
        </p:xfrm>
        <a:graphic>
          <a:graphicData uri="http://schemas.openxmlformats.org/drawingml/2006/table">
            <a:tbl>
              <a:tblPr firstRow="1" bandRow="1">
                <a:tableStyleId>{5C22544A-7EE6-4342-B048-85BDC9FD1C3A}</a:tableStyleId>
              </a:tblPr>
              <a:tblGrid>
                <a:gridCol w="910938">
                  <a:extLst>
                    <a:ext uri="{9D8B030D-6E8A-4147-A177-3AD203B41FA5}">
                      <a16:colId xmlns:a16="http://schemas.microsoft.com/office/drawing/2014/main" val="3016529303"/>
                    </a:ext>
                  </a:extLst>
                </a:gridCol>
                <a:gridCol w="910938">
                  <a:extLst>
                    <a:ext uri="{9D8B030D-6E8A-4147-A177-3AD203B41FA5}">
                      <a16:colId xmlns:a16="http://schemas.microsoft.com/office/drawing/2014/main" val="3183733531"/>
                    </a:ext>
                  </a:extLst>
                </a:gridCol>
              </a:tblGrid>
              <a:tr h="352203">
                <a:tc>
                  <a:txBody>
                    <a:bodyPr/>
                    <a:lstStyle/>
                    <a:p>
                      <a:endParaRPr lang="pt-BR" dirty="0"/>
                    </a:p>
                  </a:txBody>
                  <a:tcPr/>
                </a:tc>
                <a:tc>
                  <a:txBody>
                    <a:bodyPr/>
                    <a:lstStyle/>
                    <a:p>
                      <a:r>
                        <a:rPr lang="pt-BR" sz="1100" dirty="0"/>
                        <a:t>Similaridade</a:t>
                      </a:r>
                    </a:p>
                  </a:txBody>
                  <a:tcPr/>
                </a:tc>
                <a:extLst>
                  <a:ext uri="{0D108BD9-81ED-4DB2-BD59-A6C34878D82A}">
                    <a16:rowId xmlns:a16="http://schemas.microsoft.com/office/drawing/2014/main" val="219892137"/>
                  </a:ext>
                </a:extLst>
              </a:tr>
              <a:tr h="245920">
                <a:tc>
                  <a:txBody>
                    <a:bodyPr/>
                    <a:lstStyle/>
                    <a:p>
                      <a:r>
                        <a:rPr lang="pt-BR" sz="1100" dirty="0" err="1"/>
                        <a:t>User</a:t>
                      </a:r>
                      <a:r>
                        <a:rPr lang="pt-BR" sz="1100" dirty="0"/>
                        <a:t> 1</a:t>
                      </a:r>
                    </a:p>
                  </a:txBody>
                  <a:tcPr/>
                </a:tc>
                <a:tc>
                  <a:txBody>
                    <a:bodyPr/>
                    <a:lstStyle/>
                    <a:p>
                      <a:r>
                        <a:rPr lang="pt-BR" sz="1100" dirty="0"/>
                        <a:t>0.4</a:t>
                      </a:r>
                    </a:p>
                  </a:txBody>
                  <a:tcPr/>
                </a:tc>
                <a:extLst>
                  <a:ext uri="{0D108BD9-81ED-4DB2-BD59-A6C34878D82A}">
                    <a16:rowId xmlns:a16="http://schemas.microsoft.com/office/drawing/2014/main" val="2537704351"/>
                  </a:ext>
                </a:extLst>
              </a:tr>
              <a:tr h="245920">
                <a:tc>
                  <a:txBody>
                    <a:bodyPr/>
                    <a:lstStyle/>
                    <a:p>
                      <a:r>
                        <a:rPr lang="pt-BR" sz="1100" dirty="0" err="1"/>
                        <a:t>User</a:t>
                      </a:r>
                      <a:r>
                        <a:rPr lang="pt-BR" sz="1100" dirty="0"/>
                        <a:t> 2</a:t>
                      </a:r>
                    </a:p>
                  </a:txBody>
                  <a:tcPr/>
                </a:tc>
                <a:tc>
                  <a:txBody>
                    <a:bodyPr/>
                    <a:lstStyle/>
                    <a:p>
                      <a:r>
                        <a:rPr lang="pt-BR" sz="1100" dirty="0"/>
                        <a:t>0.5</a:t>
                      </a:r>
                    </a:p>
                  </a:txBody>
                  <a:tcPr/>
                </a:tc>
                <a:extLst>
                  <a:ext uri="{0D108BD9-81ED-4DB2-BD59-A6C34878D82A}">
                    <a16:rowId xmlns:a16="http://schemas.microsoft.com/office/drawing/2014/main" val="785512597"/>
                  </a:ext>
                </a:extLst>
              </a:tr>
              <a:tr h="245920">
                <a:tc>
                  <a:txBody>
                    <a:bodyPr/>
                    <a:lstStyle/>
                    <a:p>
                      <a:r>
                        <a:rPr lang="pt-BR" sz="1100" dirty="0" err="1"/>
                        <a:t>User</a:t>
                      </a:r>
                      <a:r>
                        <a:rPr lang="pt-BR" sz="1100" dirty="0"/>
                        <a:t> 3</a:t>
                      </a:r>
                    </a:p>
                  </a:txBody>
                  <a:tcPr/>
                </a:tc>
                <a:tc>
                  <a:txBody>
                    <a:bodyPr/>
                    <a:lstStyle/>
                    <a:p>
                      <a:r>
                        <a:rPr lang="pt-BR" sz="1100" dirty="0"/>
                        <a:t>0.7</a:t>
                      </a:r>
                    </a:p>
                  </a:txBody>
                  <a:tcPr/>
                </a:tc>
                <a:extLst>
                  <a:ext uri="{0D108BD9-81ED-4DB2-BD59-A6C34878D82A}">
                    <a16:rowId xmlns:a16="http://schemas.microsoft.com/office/drawing/2014/main" val="1363474174"/>
                  </a:ext>
                </a:extLst>
              </a:tr>
            </a:tbl>
          </a:graphicData>
        </a:graphic>
      </p:graphicFrame>
      <p:graphicFrame>
        <p:nvGraphicFramePr>
          <p:cNvPr id="6" name="Tabela 7">
            <a:extLst>
              <a:ext uri="{FF2B5EF4-FFF2-40B4-BE49-F238E27FC236}">
                <a16:creationId xmlns:a16="http://schemas.microsoft.com/office/drawing/2014/main" id="{645EAA17-9D3E-9459-E38B-E28F70AB568F}"/>
              </a:ext>
            </a:extLst>
          </p:cNvPr>
          <p:cNvGraphicFramePr>
            <a:graphicFrameLocks noGrp="1"/>
          </p:cNvGraphicFramePr>
          <p:nvPr/>
        </p:nvGraphicFramePr>
        <p:xfrm>
          <a:off x="90054" y="1140618"/>
          <a:ext cx="2189019" cy="1159082"/>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1756190383"/>
                    </a:ext>
                  </a:extLst>
                </a:gridCol>
                <a:gridCol w="729673">
                  <a:extLst>
                    <a:ext uri="{9D8B030D-6E8A-4147-A177-3AD203B41FA5}">
                      <a16:colId xmlns:a16="http://schemas.microsoft.com/office/drawing/2014/main" val="3975537320"/>
                    </a:ext>
                  </a:extLst>
                </a:gridCol>
                <a:gridCol w="729673">
                  <a:extLst>
                    <a:ext uri="{9D8B030D-6E8A-4147-A177-3AD203B41FA5}">
                      <a16:colId xmlns:a16="http://schemas.microsoft.com/office/drawing/2014/main" val="3674683745"/>
                    </a:ext>
                  </a:extLst>
                </a:gridCol>
              </a:tblGrid>
              <a:tr h="28236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2361">
                <a:tc>
                  <a:txBody>
                    <a:bodyPr/>
                    <a:lstStyle/>
                    <a:p>
                      <a:r>
                        <a:rPr lang="pt-BR" sz="1100" dirty="0" err="1"/>
                        <a:t>User</a:t>
                      </a:r>
                      <a:r>
                        <a:rPr lang="pt-BR" sz="1100" dirty="0"/>
                        <a:t> 1</a:t>
                      </a:r>
                    </a:p>
                  </a:txBody>
                  <a:tcPr/>
                </a:tc>
                <a:tc>
                  <a:txBody>
                    <a:bodyPr/>
                    <a:lstStyle/>
                    <a:p>
                      <a:r>
                        <a:rPr lang="pt-BR" sz="1100" dirty="0"/>
                        <a:t>9</a:t>
                      </a:r>
                    </a:p>
                  </a:txBody>
                  <a:tcPr/>
                </a:tc>
                <a:tc>
                  <a:txBody>
                    <a:bodyPr/>
                    <a:lstStyle/>
                    <a:p>
                      <a:endParaRPr lang="pt-BR" dirty="0"/>
                    </a:p>
                  </a:txBody>
                  <a:tcPr/>
                </a:tc>
                <a:extLst>
                  <a:ext uri="{0D108BD9-81ED-4DB2-BD59-A6C34878D82A}">
                    <a16:rowId xmlns:a16="http://schemas.microsoft.com/office/drawing/2014/main" val="2274632888"/>
                  </a:ext>
                </a:extLst>
              </a:tr>
              <a:tr h="282361">
                <a:tc>
                  <a:txBody>
                    <a:bodyPr/>
                    <a:lstStyle/>
                    <a:p>
                      <a:r>
                        <a:rPr lang="pt-BR" sz="1100" dirty="0" err="1"/>
                        <a:t>User</a:t>
                      </a:r>
                      <a:r>
                        <a:rPr lang="pt-BR" sz="1100" dirty="0"/>
                        <a:t> 2</a:t>
                      </a:r>
                    </a:p>
                  </a:txBody>
                  <a:tcPr/>
                </a:tc>
                <a:tc>
                  <a:txBody>
                    <a:bodyPr/>
                    <a:lstStyle/>
                    <a:p>
                      <a:r>
                        <a:rPr lang="pt-BR" sz="1100" dirty="0"/>
                        <a:t>5</a:t>
                      </a:r>
                    </a:p>
                  </a:txBody>
                  <a:tcPr/>
                </a:tc>
                <a:tc>
                  <a:txBody>
                    <a:bodyPr/>
                    <a:lstStyle/>
                    <a:p>
                      <a:r>
                        <a:rPr lang="pt-BR" sz="1100" dirty="0"/>
                        <a:t>8</a:t>
                      </a:r>
                    </a:p>
                  </a:txBody>
                  <a:tcPr/>
                </a:tc>
                <a:extLst>
                  <a:ext uri="{0D108BD9-81ED-4DB2-BD59-A6C34878D82A}">
                    <a16:rowId xmlns:a16="http://schemas.microsoft.com/office/drawing/2014/main" val="1068255485"/>
                  </a:ext>
                </a:extLst>
              </a:tr>
              <a:tr h="282361">
                <a:tc>
                  <a:txBody>
                    <a:bodyPr/>
                    <a:lstStyle/>
                    <a:p>
                      <a:r>
                        <a:rPr lang="pt-BR" sz="1100" dirty="0" err="1"/>
                        <a:t>User</a:t>
                      </a:r>
                      <a:r>
                        <a:rPr lang="pt-BR" sz="1100" dirty="0"/>
                        <a:t> 3</a:t>
                      </a:r>
                    </a:p>
                  </a:txBody>
                  <a:tcPr/>
                </a:tc>
                <a:tc>
                  <a:txBody>
                    <a:bodyPr/>
                    <a:lstStyle/>
                    <a:p>
                      <a:r>
                        <a:rPr lang="pt-BR" sz="1100" dirty="0"/>
                        <a:t>2</a:t>
                      </a:r>
                    </a:p>
                  </a:txBody>
                  <a:tcPr/>
                </a:tc>
                <a:tc>
                  <a:txBody>
                    <a:bodyPr/>
                    <a:lstStyle/>
                    <a:p>
                      <a:r>
                        <a:rPr lang="pt-BR" sz="1100" dirty="0"/>
                        <a:t>7</a:t>
                      </a:r>
                    </a:p>
                  </a:txBody>
                  <a:tcPr/>
                </a:tc>
                <a:extLst>
                  <a:ext uri="{0D108BD9-81ED-4DB2-BD59-A6C34878D82A}">
                    <a16:rowId xmlns:a16="http://schemas.microsoft.com/office/drawing/2014/main" val="4206561945"/>
                  </a:ext>
                </a:extLst>
              </a:tr>
            </a:tbl>
          </a:graphicData>
        </a:graphic>
      </p:graphicFrame>
      <p:sp>
        <p:nvSpPr>
          <p:cNvPr id="8" name="Igual a 7">
            <a:extLst>
              <a:ext uri="{FF2B5EF4-FFF2-40B4-BE49-F238E27FC236}">
                <a16:creationId xmlns:a16="http://schemas.microsoft.com/office/drawing/2014/main" id="{CFA3EC5E-E2A8-11FD-1406-855B7A4AEE73}"/>
              </a:ext>
            </a:extLst>
          </p:cNvPr>
          <p:cNvSpPr/>
          <p:nvPr/>
        </p:nvSpPr>
        <p:spPr>
          <a:xfrm>
            <a:off x="4717471" y="1579781"/>
            <a:ext cx="353290" cy="28263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aphicFrame>
        <p:nvGraphicFramePr>
          <p:cNvPr id="11" name="Tabela 7">
            <a:extLst>
              <a:ext uri="{FF2B5EF4-FFF2-40B4-BE49-F238E27FC236}">
                <a16:creationId xmlns:a16="http://schemas.microsoft.com/office/drawing/2014/main" id="{A0EDD437-483B-2BD2-AA75-8B0696D3EE34}"/>
              </a:ext>
            </a:extLst>
          </p:cNvPr>
          <p:cNvGraphicFramePr>
            <a:graphicFrameLocks noGrp="1"/>
          </p:cNvGraphicFramePr>
          <p:nvPr/>
        </p:nvGraphicFramePr>
        <p:xfrm>
          <a:off x="5250872" y="1133207"/>
          <a:ext cx="1905000" cy="1173902"/>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1756190383"/>
                    </a:ext>
                  </a:extLst>
                </a:gridCol>
                <a:gridCol w="635000">
                  <a:extLst>
                    <a:ext uri="{9D8B030D-6E8A-4147-A177-3AD203B41FA5}">
                      <a16:colId xmlns:a16="http://schemas.microsoft.com/office/drawing/2014/main" val="3975537320"/>
                    </a:ext>
                  </a:extLst>
                </a:gridCol>
                <a:gridCol w="635000">
                  <a:extLst>
                    <a:ext uri="{9D8B030D-6E8A-4147-A177-3AD203B41FA5}">
                      <a16:colId xmlns:a16="http://schemas.microsoft.com/office/drawing/2014/main" val="3674683745"/>
                    </a:ext>
                  </a:extLst>
                </a:gridCol>
              </a:tblGrid>
              <a:tr h="28977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9771">
                <a:tc>
                  <a:txBody>
                    <a:bodyPr/>
                    <a:lstStyle/>
                    <a:p>
                      <a:r>
                        <a:rPr lang="pt-BR" sz="1100" dirty="0" err="1"/>
                        <a:t>User</a:t>
                      </a:r>
                      <a:r>
                        <a:rPr lang="pt-BR" sz="1100" dirty="0"/>
                        <a: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a:t>3.6</a:t>
                      </a:r>
                    </a:p>
                  </a:txBody>
                  <a:tcPr/>
                </a:tc>
                <a:tc>
                  <a:txBody>
                    <a:bodyPr/>
                    <a:lstStyle/>
                    <a:p>
                      <a:endParaRPr lang="pt-BR" dirty="0"/>
                    </a:p>
                  </a:txBody>
                  <a:tcPr/>
                </a:tc>
                <a:extLst>
                  <a:ext uri="{0D108BD9-81ED-4DB2-BD59-A6C34878D82A}">
                    <a16:rowId xmlns:a16="http://schemas.microsoft.com/office/drawing/2014/main" val="2274632888"/>
                  </a:ext>
                </a:extLst>
              </a:tr>
              <a:tr h="289771">
                <a:tc>
                  <a:txBody>
                    <a:bodyPr/>
                    <a:lstStyle/>
                    <a:p>
                      <a:r>
                        <a:rPr lang="pt-BR" sz="1100" dirty="0" err="1"/>
                        <a:t>User</a:t>
                      </a:r>
                      <a:r>
                        <a:rPr lang="pt-BR" sz="1100" dirty="0"/>
                        <a:t> 2</a:t>
                      </a:r>
                    </a:p>
                  </a:txBody>
                  <a:tcPr/>
                </a:tc>
                <a:tc>
                  <a:txBody>
                    <a:bodyPr/>
                    <a:lstStyle/>
                    <a:p>
                      <a:r>
                        <a:rPr lang="pt-BR" sz="1100" dirty="0"/>
                        <a:t>1.8</a:t>
                      </a:r>
                    </a:p>
                  </a:txBody>
                  <a:tcPr/>
                </a:tc>
                <a:tc>
                  <a:txBody>
                    <a:bodyPr/>
                    <a:lstStyle/>
                    <a:p>
                      <a:r>
                        <a:rPr lang="pt-BR" sz="1100" dirty="0"/>
                        <a:t>7.2</a:t>
                      </a:r>
                    </a:p>
                  </a:txBody>
                  <a:tcPr/>
                </a:tc>
                <a:extLst>
                  <a:ext uri="{0D108BD9-81ED-4DB2-BD59-A6C34878D82A}">
                    <a16:rowId xmlns:a16="http://schemas.microsoft.com/office/drawing/2014/main" val="1068255485"/>
                  </a:ext>
                </a:extLst>
              </a:tr>
              <a:tr h="289771">
                <a:tc>
                  <a:txBody>
                    <a:bodyPr/>
                    <a:lstStyle/>
                    <a:p>
                      <a:r>
                        <a:rPr lang="pt-BR" sz="1100" dirty="0" err="1"/>
                        <a:t>User</a:t>
                      </a:r>
                      <a:r>
                        <a:rPr lang="pt-BR" sz="1100" dirty="0"/>
                        <a:t> 3</a:t>
                      </a:r>
                    </a:p>
                  </a:txBody>
                  <a:tcPr/>
                </a:tc>
                <a:tc>
                  <a:txBody>
                    <a:bodyPr/>
                    <a:lstStyle/>
                    <a:p>
                      <a:r>
                        <a:rPr lang="pt-BR" sz="1100" dirty="0"/>
                        <a:t>3.5</a:t>
                      </a:r>
                    </a:p>
                  </a:txBody>
                  <a:tcPr/>
                </a:tc>
                <a:tc>
                  <a:txBody>
                    <a:bodyPr/>
                    <a:lstStyle/>
                    <a:p>
                      <a:r>
                        <a:rPr lang="pt-BR" sz="1100" dirty="0"/>
                        <a:t>4.9</a:t>
                      </a:r>
                    </a:p>
                  </a:txBody>
                  <a:tcPr/>
                </a:tc>
                <a:extLst>
                  <a:ext uri="{0D108BD9-81ED-4DB2-BD59-A6C34878D82A}">
                    <a16:rowId xmlns:a16="http://schemas.microsoft.com/office/drawing/2014/main" val="4206561945"/>
                  </a:ext>
                </a:extLst>
              </a:tr>
            </a:tbl>
          </a:graphicData>
        </a:graphic>
      </p:graphicFrame>
      <p:graphicFrame>
        <p:nvGraphicFramePr>
          <p:cNvPr id="13" name="Tabela 13">
            <a:extLst>
              <a:ext uri="{FF2B5EF4-FFF2-40B4-BE49-F238E27FC236}">
                <a16:creationId xmlns:a16="http://schemas.microsoft.com/office/drawing/2014/main" id="{02570806-394B-18A3-D7EF-E46E0176A0D1}"/>
              </a:ext>
            </a:extLst>
          </p:cNvPr>
          <p:cNvGraphicFramePr>
            <a:graphicFrameLocks noGrp="1"/>
          </p:cNvGraphicFramePr>
          <p:nvPr/>
        </p:nvGraphicFramePr>
        <p:xfrm>
          <a:off x="90054" y="2780052"/>
          <a:ext cx="5209311" cy="996933"/>
        </p:xfrm>
        <a:graphic>
          <a:graphicData uri="http://schemas.openxmlformats.org/drawingml/2006/table">
            <a:tbl>
              <a:tblPr firstRow="1" bandRow="1">
                <a:tableStyleId>{5C22544A-7EE6-4342-B048-85BDC9FD1C3A}</a:tableStyleId>
              </a:tblPr>
              <a:tblGrid>
                <a:gridCol w="1736437">
                  <a:extLst>
                    <a:ext uri="{9D8B030D-6E8A-4147-A177-3AD203B41FA5}">
                      <a16:colId xmlns:a16="http://schemas.microsoft.com/office/drawing/2014/main" val="1621645032"/>
                    </a:ext>
                  </a:extLst>
                </a:gridCol>
                <a:gridCol w="1736437">
                  <a:extLst>
                    <a:ext uri="{9D8B030D-6E8A-4147-A177-3AD203B41FA5}">
                      <a16:colId xmlns:a16="http://schemas.microsoft.com/office/drawing/2014/main" val="1818213516"/>
                    </a:ext>
                  </a:extLst>
                </a:gridCol>
                <a:gridCol w="1736437">
                  <a:extLst>
                    <a:ext uri="{9D8B030D-6E8A-4147-A177-3AD203B41FA5}">
                      <a16:colId xmlns:a16="http://schemas.microsoft.com/office/drawing/2014/main" val="4248769845"/>
                    </a:ext>
                  </a:extLst>
                </a:gridCol>
              </a:tblGrid>
              <a:tr h="289429">
                <a:tc>
                  <a:txBody>
                    <a:bodyPr/>
                    <a:lstStyle/>
                    <a:p>
                      <a:endParaRPr lang="pt-BR"/>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2701075940"/>
                  </a:ext>
                </a:extLst>
              </a:tr>
              <a:tr h="289429">
                <a:tc>
                  <a:txBody>
                    <a:bodyPr/>
                    <a:lstStyle/>
                    <a:p>
                      <a:r>
                        <a:rPr lang="pt-BR" sz="1100" dirty="0" err="1"/>
                        <a:t>User</a:t>
                      </a:r>
                      <a:r>
                        <a:rPr lang="pt-BR" sz="1100" dirty="0"/>
                        <a:t> 2 &amp; </a:t>
                      </a:r>
                      <a:r>
                        <a:rPr lang="pt-BR" sz="1100" dirty="0" err="1"/>
                        <a:t>User</a:t>
                      </a:r>
                      <a:r>
                        <a:rPr lang="pt-BR" sz="1100" dirty="0"/>
                        <a:t> 3</a:t>
                      </a:r>
                    </a:p>
                  </a:txBody>
                  <a:tcPr/>
                </a:tc>
                <a:tc>
                  <a:txBody>
                    <a:bodyPr/>
                    <a:lstStyle/>
                    <a:p>
                      <a:endParaRPr lang="pt-BR" dirty="0"/>
                    </a:p>
                  </a:txBody>
                  <a:tcPr/>
                </a:tc>
                <a:tc>
                  <a:txBody>
                    <a:bodyPr/>
                    <a:lstStyle/>
                    <a:p>
                      <a:r>
                        <a:rPr lang="pt-BR" dirty="0"/>
                        <a:t>12.1</a:t>
                      </a:r>
                    </a:p>
                  </a:txBody>
                  <a:tcPr/>
                </a:tc>
                <a:extLst>
                  <a:ext uri="{0D108BD9-81ED-4DB2-BD59-A6C34878D82A}">
                    <a16:rowId xmlns:a16="http://schemas.microsoft.com/office/drawing/2014/main" val="1640965492"/>
                  </a:ext>
                </a:extLst>
              </a:tr>
              <a:tr h="4025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err="1"/>
                        <a:t>User</a:t>
                      </a:r>
                      <a:r>
                        <a:rPr lang="pt-BR" sz="1100" dirty="0"/>
                        <a:t> 1 &amp; </a:t>
                      </a:r>
                      <a:r>
                        <a:rPr lang="pt-BR" sz="1100" dirty="0" err="1"/>
                        <a:t>User</a:t>
                      </a:r>
                      <a:r>
                        <a:rPr lang="pt-BR" sz="1100" dirty="0"/>
                        <a:t> 2 &amp; </a:t>
                      </a:r>
                      <a:r>
                        <a:rPr lang="pt-BR" sz="1100" dirty="0" err="1"/>
                        <a:t>User</a:t>
                      </a:r>
                      <a:r>
                        <a:rPr lang="pt-BR" sz="1100" dirty="0"/>
                        <a:t> 3</a:t>
                      </a:r>
                    </a:p>
                  </a:txBody>
                  <a:tcPr/>
                </a:tc>
                <a:tc>
                  <a:txBody>
                    <a:bodyPr/>
                    <a:lstStyle/>
                    <a:p>
                      <a:r>
                        <a:rPr lang="pt-BR" dirty="0"/>
                        <a:t>8.9</a:t>
                      </a:r>
                    </a:p>
                  </a:txBody>
                  <a:tcPr/>
                </a:tc>
                <a:tc>
                  <a:txBody>
                    <a:bodyPr/>
                    <a:lstStyle/>
                    <a:p>
                      <a:endParaRPr lang="pt-BR" dirty="0"/>
                    </a:p>
                  </a:txBody>
                  <a:tcPr/>
                </a:tc>
                <a:extLst>
                  <a:ext uri="{0D108BD9-81ED-4DB2-BD59-A6C34878D82A}">
                    <a16:rowId xmlns:a16="http://schemas.microsoft.com/office/drawing/2014/main" val="1386579398"/>
                  </a:ext>
                </a:extLst>
              </a:tr>
            </a:tbl>
          </a:graphicData>
        </a:graphic>
      </p:graphicFrame>
      <p:sp>
        <p:nvSpPr>
          <p:cNvPr id="14" name="CaixaDeTexto 13">
            <a:extLst>
              <a:ext uri="{FF2B5EF4-FFF2-40B4-BE49-F238E27FC236}">
                <a16:creationId xmlns:a16="http://schemas.microsoft.com/office/drawing/2014/main" id="{C515B22D-B4DD-0E55-53D5-AB3F66115699}"/>
              </a:ext>
            </a:extLst>
          </p:cNvPr>
          <p:cNvSpPr txBox="1"/>
          <p:nvPr/>
        </p:nvSpPr>
        <p:spPr>
          <a:xfrm>
            <a:off x="5440559" y="2694834"/>
            <a:ext cx="3287745" cy="954107"/>
          </a:xfrm>
          <a:prstGeom prst="rect">
            <a:avLst/>
          </a:prstGeom>
          <a:noFill/>
        </p:spPr>
        <p:txBody>
          <a:bodyPr wrap="square" rtlCol="0">
            <a:spAutoFit/>
          </a:bodyPr>
          <a:lstStyle/>
          <a:p>
            <a:r>
              <a:rPr lang="pt-BR" sz="1400" dirty="0"/>
              <a:t>No entanto, 3 usuários avaliaram o primeiro filme e 2 o segundo, portanto, iremos dividir os valores acima pela soma dos pesos dos usuários.</a:t>
            </a:r>
          </a:p>
        </p:txBody>
      </p:sp>
    </p:spTree>
    <p:extLst>
      <p:ext uri="{BB962C8B-B14F-4D97-AF65-F5344CB8AC3E}">
        <p14:creationId xmlns:p14="http://schemas.microsoft.com/office/powerpoint/2010/main" val="1545130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Exemplo Prático</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Correlação de Pearson</a:t>
            </a:r>
            <a:endParaRPr lang="pt-BR" dirty="0"/>
          </a:p>
        </p:txBody>
      </p:sp>
      <p:graphicFrame>
        <p:nvGraphicFramePr>
          <p:cNvPr id="5" name="Tabela 5">
            <a:extLst>
              <a:ext uri="{FF2B5EF4-FFF2-40B4-BE49-F238E27FC236}">
                <a16:creationId xmlns:a16="http://schemas.microsoft.com/office/drawing/2014/main" id="{95D25166-F19C-ADFD-4AB9-D372757AA47F}"/>
              </a:ext>
            </a:extLst>
          </p:cNvPr>
          <p:cNvGraphicFramePr>
            <a:graphicFrameLocks noGrp="1"/>
          </p:cNvGraphicFramePr>
          <p:nvPr/>
        </p:nvGraphicFramePr>
        <p:xfrm>
          <a:off x="2763979" y="1140619"/>
          <a:ext cx="1821876" cy="1129443"/>
        </p:xfrm>
        <a:graphic>
          <a:graphicData uri="http://schemas.openxmlformats.org/drawingml/2006/table">
            <a:tbl>
              <a:tblPr firstRow="1" bandRow="1">
                <a:tableStyleId>{5C22544A-7EE6-4342-B048-85BDC9FD1C3A}</a:tableStyleId>
              </a:tblPr>
              <a:tblGrid>
                <a:gridCol w="910938">
                  <a:extLst>
                    <a:ext uri="{9D8B030D-6E8A-4147-A177-3AD203B41FA5}">
                      <a16:colId xmlns:a16="http://schemas.microsoft.com/office/drawing/2014/main" val="3016529303"/>
                    </a:ext>
                  </a:extLst>
                </a:gridCol>
                <a:gridCol w="910938">
                  <a:extLst>
                    <a:ext uri="{9D8B030D-6E8A-4147-A177-3AD203B41FA5}">
                      <a16:colId xmlns:a16="http://schemas.microsoft.com/office/drawing/2014/main" val="3183733531"/>
                    </a:ext>
                  </a:extLst>
                </a:gridCol>
              </a:tblGrid>
              <a:tr h="352203">
                <a:tc>
                  <a:txBody>
                    <a:bodyPr/>
                    <a:lstStyle/>
                    <a:p>
                      <a:endParaRPr lang="pt-BR" dirty="0"/>
                    </a:p>
                  </a:txBody>
                  <a:tcPr/>
                </a:tc>
                <a:tc>
                  <a:txBody>
                    <a:bodyPr/>
                    <a:lstStyle/>
                    <a:p>
                      <a:r>
                        <a:rPr lang="pt-BR" sz="1100" dirty="0"/>
                        <a:t>Similaridade</a:t>
                      </a:r>
                    </a:p>
                  </a:txBody>
                  <a:tcPr/>
                </a:tc>
                <a:extLst>
                  <a:ext uri="{0D108BD9-81ED-4DB2-BD59-A6C34878D82A}">
                    <a16:rowId xmlns:a16="http://schemas.microsoft.com/office/drawing/2014/main" val="219892137"/>
                  </a:ext>
                </a:extLst>
              </a:tr>
              <a:tr h="245920">
                <a:tc>
                  <a:txBody>
                    <a:bodyPr/>
                    <a:lstStyle/>
                    <a:p>
                      <a:r>
                        <a:rPr lang="pt-BR" sz="1100" dirty="0" err="1"/>
                        <a:t>User</a:t>
                      </a:r>
                      <a:r>
                        <a:rPr lang="pt-BR" sz="1100" dirty="0"/>
                        <a:t> 1</a:t>
                      </a:r>
                    </a:p>
                  </a:txBody>
                  <a:tcPr/>
                </a:tc>
                <a:tc>
                  <a:txBody>
                    <a:bodyPr/>
                    <a:lstStyle/>
                    <a:p>
                      <a:r>
                        <a:rPr lang="pt-BR" sz="1100" dirty="0"/>
                        <a:t>0.4</a:t>
                      </a:r>
                    </a:p>
                  </a:txBody>
                  <a:tcPr/>
                </a:tc>
                <a:extLst>
                  <a:ext uri="{0D108BD9-81ED-4DB2-BD59-A6C34878D82A}">
                    <a16:rowId xmlns:a16="http://schemas.microsoft.com/office/drawing/2014/main" val="2537704351"/>
                  </a:ext>
                </a:extLst>
              </a:tr>
              <a:tr h="245920">
                <a:tc>
                  <a:txBody>
                    <a:bodyPr/>
                    <a:lstStyle/>
                    <a:p>
                      <a:r>
                        <a:rPr lang="pt-BR" sz="1100" dirty="0" err="1"/>
                        <a:t>User</a:t>
                      </a:r>
                      <a:r>
                        <a:rPr lang="pt-BR" sz="1100" dirty="0"/>
                        <a:t> 2</a:t>
                      </a:r>
                    </a:p>
                  </a:txBody>
                  <a:tcPr/>
                </a:tc>
                <a:tc>
                  <a:txBody>
                    <a:bodyPr/>
                    <a:lstStyle/>
                    <a:p>
                      <a:r>
                        <a:rPr lang="pt-BR" sz="1100" dirty="0"/>
                        <a:t>0.5</a:t>
                      </a:r>
                    </a:p>
                  </a:txBody>
                  <a:tcPr/>
                </a:tc>
                <a:extLst>
                  <a:ext uri="{0D108BD9-81ED-4DB2-BD59-A6C34878D82A}">
                    <a16:rowId xmlns:a16="http://schemas.microsoft.com/office/drawing/2014/main" val="785512597"/>
                  </a:ext>
                </a:extLst>
              </a:tr>
              <a:tr h="245920">
                <a:tc>
                  <a:txBody>
                    <a:bodyPr/>
                    <a:lstStyle/>
                    <a:p>
                      <a:r>
                        <a:rPr lang="pt-BR" sz="1100" dirty="0" err="1"/>
                        <a:t>User</a:t>
                      </a:r>
                      <a:r>
                        <a:rPr lang="pt-BR" sz="1100" dirty="0"/>
                        <a:t> 3</a:t>
                      </a:r>
                    </a:p>
                  </a:txBody>
                  <a:tcPr/>
                </a:tc>
                <a:tc>
                  <a:txBody>
                    <a:bodyPr/>
                    <a:lstStyle/>
                    <a:p>
                      <a:r>
                        <a:rPr lang="pt-BR" sz="1100" dirty="0"/>
                        <a:t>0.7</a:t>
                      </a:r>
                    </a:p>
                  </a:txBody>
                  <a:tcPr/>
                </a:tc>
                <a:extLst>
                  <a:ext uri="{0D108BD9-81ED-4DB2-BD59-A6C34878D82A}">
                    <a16:rowId xmlns:a16="http://schemas.microsoft.com/office/drawing/2014/main" val="1363474174"/>
                  </a:ext>
                </a:extLst>
              </a:tr>
            </a:tbl>
          </a:graphicData>
        </a:graphic>
      </p:graphicFrame>
      <p:graphicFrame>
        <p:nvGraphicFramePr>
          <p:cNvPr id="6" name="Tabela 7">
            <a:extLst>
              <a:ext uri="{FF2B5EF4-FFF2-40B4-BE49-F238E27FC236}">
                <a16:creationId xmlns:a16="http://schemas.microsoft.com/office/drawing/2014/main" id="{645EAA17-9D3E-9459-E38B-E28F70AB568F}"/>
              </a:ext>
            </a:extLst>
          </p:cNvPr>
          <p:cNvGraphicFramePr>
            <a:graphicFrameLocks noGrp="1"/>
          </p:cNvGraphicFramePr>
          <p:nvPr/>
        </p:nvGraphicFramePr>
        <p:xfrm>
          <a:off x="90054" y="1140618"/>
          <a:ext cx="2189019" cy="1159082"/>
        </p:xfrm>
        <a:graphic>
          <a:graphicData uri="http://schemas.openxmlformats.org/drawingml/2006/table">
            <a:tbl>
              <a:tblPr firstRow="1" bandRow="1">
                <a:tableStyleId>{5C22544A-7EE6-4342-B048-85BDC9FD1C3A}</a:tableStyleId>
              </a:tblPr>
              <a:tblGrid>
                <a:gridCol w="729673">
                  <a:extLst>
                    <a:ext uri="{9D8B030D-6E8A-4147-A177-3AD203B41FA5}">
                      <a16:colId xmlns:a16="http://schemas.microsoft.com/office/drawing/2014/main" val="1756190383"/>
                    </a:ext>
                  </a:extLst>
                </a:gridCol>
                <a:gridCol w="729673">
                  <a:extLst>
                    <a:ext uri="{9D8B030D-6E8A-4147-A177-3AD203B41FA5}">
                      <a16:colId xmlns:a16="http://schemas.microsoft.com/office/drawing/2014/main" val="3975537320"/>
                    </a:ext>
                  </a:extLst>
                </a:gridCol>
                <a:gridCol w="729673">
                  <a:extLst>
                    <a:ext uri="{9D8B030D-6E8A-4147-A177-3AD203B41FA5}">
                      <a16:colId xmlns:a16="http://schemas.microsoft.com/office/drawing/2014/main" val="3674683745"/>
                    </a:ext>
                  </a:extLst>
                </a:gridCol>
              </a:tblGrid>
              <a:tr h="28236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2361">
                <a:tc>
                  <a:txBody>
                    <a:bodyPr/>
                    <a:lstStyle/>
                    <a:p>
                      <a:r>
                        <a:rPr lang="pt-BR" sz="1100" dirty="0" err="1"/>
                        <a:t>User</a:t>
                      </a:r>
                      <a:r>
                        <a:rPr lang="pt-BR" sz="1100" dirty="0"/>
                        <a:t> 1</a:t>
                      </a:r>
                    </a:p>
                  </a:txBody>
                  <a:tcPr/>
                </a:tc>
                <a:tc>
                  <a:txBody>
                    <a:bodyPr/>
                    <a:lstStyle/>
                    <a:p>
                      <a:r>
                        <a:rPr lang="pt-BR" sz="1100" dirty="0"/>
                        <a:t>9</a:t>
                      </a:r>
                    </a:p>
                  </a:txBody>
                  <a:tcPr/>
                </a:tc>
                <a:tc>
                  <a:txBody>
                    <a:bodyPr/>
                    <a:lstStyle/>
                    <a:p>
                      <a:endParaRPr lang="pt-BR" dirty="0"/>
                    </a:p>
                  </a:txBody>
                  <a:tcPr/>
                </a:tc>
                <a:extLst>
                  <a:ext uri="{0D108BD9-81ED-4DB2-BD59-A6C34878D82A}">
                    <a16:rowId xmlns:a16="http://schemas.microsoft.com/office/drawing/2014/main" val="2274632888"/>
                  </a:ext>
                </a:extLst>
              </a:tr>
              <a:tr h="282361">
                <a:tc>
                  <a:txBody>
                    <a:bodyPr/>
                    <a:lstStyle/>
                    <a:p>
                      <a:r>
                        <a:rPr lang="pt-BR" sz="1100" dirty="0" err="1"/>
                        <a:t>User</a:t>
                      </a:r>
                      <a:r>
                        <a:rPr lang="pt-BR" sz="1100" dirty="0"/>
                        <a:t> 2</a:t>
                      </a:r>
                    </a:p>
                  </a:txBody>
                  <a:tcPr/>
                </a:tc>
                <a:tc>
                  <a:txBody>
                    <a:bodyPr/>
                    <a:lstStyle/>
                    <a:p>
                      <a:r>
                        <a:rPr lang="pt-BR" sz="1100" dirty="0"/>
                        <a:t>5</a:t>
                      </a:r>
                    </a:p>
                  </a:txBody>
                  <a:tcPr/>
                </a:tc>
                <a:tc>
                  <a:txBody>
                    <a:bodyPr/>
                    <a:lstStyle/>
                    <a:p>
                      <a:r>
                        <a:rPr lang="pt-BR" sz="1100" dirty="0"/>
                        <a:t>8</a:t>
                      </a:r>
                    </a:p>
                  </a:txBody>
                  <a:tcPr/>
                </a:tc>
                <a:extLst>
                  <a:ext uri="{0D108BD9-81ED-4DB2-BD59-A6C34878D82A}">
                    <a16:rowId xmlns:a16="http://schemas.microsoft.com/office/drawing/2014/main" val="1068255485"/>
                  </a:ext>
                </a:extLst>
              </a:tr>
              <a:tr h="282361">
                <a:tc>
                  <a:txBody>
                    <a:bodyPr/>
                    <a:lstStyle/>
                    <a:p>
                      <a:r>
                        <a:rPr lang="pt-BR" sz="1100" dirty="0" err="1"/>
                        <a:t>User</a:t>
                      </a:r>
                      <a:r>
                        <a:rPr lang="pt-BR" sz="1100" dirty="0"/>
                        <a:t> 3</a:t>
                      </a:r>
                    </a:p>
                  </a:txBody>
                  <a:tcPr/>
                </a:tc>
                <a:tc>
                  <a:txBody>
                    <a:bodyPr/>
                    <a:lstStyle/>
                    <a:p>
                      <a:r>
                        <a:rPr lang="pt-BR" sz="1100" dirty="0"/>
                        <a:t>2</a:t>
                      </a:r>
                    </a:p>
                  </a:txBody>
                  <a:tcPr/>
                </a:tc>
                <a:tc>
                  <a:txBody>
                    <a:bodyPr/>
                    <a:lstStyle/>
                    <a:p>
                      <a:r>
                        <a:rPr lang="pt-BR" sz="1100" dirty="0"/>
                        <a:t>7</a:t>
                      </a:r>
                    </a:p>
                  </a:txBody>
                  <a:tcPr/>
                </a:tc>
                <a:extLst>
                  <a:ext uri="{0D108BD9-81ED-4DB2-BD59-A6C34878D82A}">
                    <a16:rowId xmlns:a16="http://schemas.microsoft.com/office/drawing/2014/main" val="4206561945"/>
                  </a:ext>
                </a:extLst>
              </a:tr>
            </a:tbl>
          </a:graphicData>
        </a:graphic>
      </p:graphicFrame>
      <p:sp>
        <p:nvSpPr>
          <p:cNvPr id="8" name="Igual a 7">
            <a:extLst>
              <a:ext uri="{FF2B5EF4-FFF2-40B4-BE49-F238E27FC236}">
                <a16:creationId xmlns:a16="http://schemas.microsoft.com/office/drawing/2014/main" id="{CFA3EC5E-E2A8-11FD-1406-855B7A4AEE73}"/>
              </a:ext>
            </a:extLst>
          </p:cNvPr>
          <p:cNvSpPr/>
          <p:nvPr/>
        </p:nvSpPr>
        <p:spPr>
          <a:xfrm>
            <a:off x="4717471" y="1579781"/>
            <a:ext cx="353290" cy="28263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aphicFrame>
        <p:nvGraphicFramePr>
          <p:cNvPr id="11" name="Tabela 7">
            <a:extLst>
              <a:ext uri="{FF2B5EF4-FFF2-40B4-BE49-F238E27FC236}">
                <a16:creationId xmlns:a16="http://schemas.microsoft.com/office/drawing/2014/main" id="{A0EDD437-483B-2BD2-AA75-8B0696D3EE34}"/>
              </a:ext>
            </a:extLst>
          </p:cNvPr>
          <p:cNvGraphicFramePr>
            <a:graphicFrameLocks noGrp="1"/>
          </p:cNvGraphicFramePr>
          <p:nvPr/>
        </p:nvGraphicFramePr>
        <p:xfrm>
          <a:off x="5250872" y="1133207"/>
          <a:ext cx="1905000" cy="1173902"/>
        </p:xfrm>
        <a:graphic>
          <a:graphicData uri="http://schemas.openxmlformats.org/drawingml/2006/table">
            <a:tbl>
              <a:tblPr firstRow="1" bandRow="1">
                <a:tableStyleId>{5C22544A-7EE6-4342-B048-85BDC9FD1C3A}</a:tableStyleId>
              </a:tblPr>
              <a:tblGrid>
                <a:gridCol w="635000">
                  <a:extLst>
                    <a:ext uri="{9D8B030D-6E8A-4147-A177-3AD203B41FA5}">
                      <a16:colId xmlns:a16="http://schemas.microsoft.com/office/drawing/2014/main" val="1756190383"/>
                    </a:ext>
                  </a:extLst>
                </a:gridCol>
                <a:gridCol w="635000">
                  <a:extLst>
                    <a:ext uri="{9D8B030D-6E8A-4147-A177-3AD203B41FA5}">
                      <a16:colId xmlns:a16="http://schemas.microsoft.com/office/drawing/2014/main" val="3975537320"/>
                    </a:ext>
                  </a:extLst>
                </a:gridCol>
                <a:gridCol w="635000">
                  <a:extLst>
                    <a:ext uri="{9D8B030D-6E8A-4147-A177-3AD203B41FA5}">
                      <a16:colId xmlns:a16="http://schemas.microsoft.com/office/drawing/2014/main" val="3674683745"/>
                    </a:ext>
                  </a:extLst>
                </a:gridCol>
              </a:tblGrid>
              <a:tr h="289771">
                <a:tc>
                  <a:txBody>
                    <a:bodyPr/>
                    <a:lstStyle/>
                    <a:p>
                      <a:endParaRPr lang="pt-BR" dirty="0"/>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812507068"/>
                  </a:ext>
                </a:extLst>
              </a:tr>
              <a:tr h="289771">
                <a:tc>
                  <a:txBody>
                    <a:bodyPr/>
                    <a:lstStyle/>
                    <a:p>
                      <a:r>
                        <a:rPr lang="pt-BR" sz="1100" dirty="0" err="1"/>
                        <a:t>User</a:t>
                      </a:r>
                      <a:r>
                        <a:rPr lang="pt-BR" sz="1100" dirty="0"/>
                        <a: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a:t>3.6</a:t>
                      </a:r>
                    </a:p>
                  </a:txBody>
                  <a:tcPr/>
                </a:tc>
                <a:tc>
                  <a:txBody>
                    <a:bodyPr/>
                    <a:lstStyle/>
                    <a:p>
                      <a:endParaRPr lang="pt-BR" dirty="0"/>
                    </a:p>
                  </a:txBody>
                  <a:tcPr/>
                </a:tc>
                <a:extLst>
                  <a:ext uri="{0D108BD9-81ED-4DB2-BD59-A6C34878D82A}">
                    <a16:rowId xmlns:a16="http://schemas.microsoft.com/office/drawing/2014/main" val="2274632888"/>
                  </a:ext>
                </a:extLst>
              </a:tr>
              <a:tr h="289771">
                <a:tc>
                  <a:txBody>
                    <a:bodyPr/>
                    <a:lstStyle/>
                    <a:p>
                      <a:r>
                        <a:rPr lang="pt-BR" sz="1100" dirty="0" err="1"/>
                        <a:t>User</a:t>
                      </a:r>
                      <a:r>
                        <a:rPr lang="pt-BR" sz="1100" dirty="0"/>
                        <a:t> 2</a:t>
                      </a:r>
                    </a:p>
                  </a:txBody>
                  <a:tcPr/>
                </a:tc>
                <a:tc>
                  <a:txBody>
                    <a:bodyPr/>
                    <a:lstStyle/>
                    <a:p>
                      <a:r>
                        <a:rPr lang="pt-BR" sz="1100" dirty="0"/>
                        <a:t>1.8</a:t>
                      </a:r>
                    </a:p>
                  </a:txBody>
                  <a:tcPr/>
                </a:tc>
                <a:tc>
                  <a:txBody>
                    <a:bodyPr/>
                    <a:lstStyle/>
                    <a:p>
                      <a:r>
                        <a:rPr lang="pt-BR" sz="1100" dirty="0"/>
                        <a:t>7.2</a:t>
                      </a:r>
                    </a:p>
                  </a:txBody>
                  <a:tcPr/>
                </a:tc>
                <a:extLst>
                  <a:ext uri="{0D108BD9-81ED-4DB2-BD59-A6C34878D82A}">
                    <a16:rowId xmlns:a16="http://schemas.microsoft.com/office/drawing/2014/main" val="1068255485"/>
                  </a:ext>
                </a:extLst>
              </a:tr>
              <a:tr h="289771">
                <a:tc>
                  <a:txBody>
                    <a:bodyPr/>
                    <a:lstStyle/>
                    <a:p>
                      <a:r>
                        <a:rPr lang="pt-BR" sz="1100" dirty="0" err="1"/>
                        <a:t>User</a:t>
                      </a:r>
                      <a:r>
                        <a:rPr lang="pt-BR" sz="1100" dirty="0"/>
                        <a:t> 3</a:t>
                      </a:r>
                    </a:p>
                  </a:txBody>
                  <a:tcPr/>
                </a:tc>
                <a:tc>
                  <a:txBody>
                    <a:bodyPr/>
                    <a:lstStyle/>
                    <a:p>
                      <a:r>
                        <a:rPr lang="pt-BR" sz="1100" dirty="0"/>
                        <a:t>3.5</a:t>
                      </a:r>
                    </a:p>
                  </a:txBody>
                  <a:tcPr/>
                </a:tc>
                <a:tc>
                  <a:txBody>
                    <a:bodyPr/>
                    <a:lstStyle/>
                    <a:p>
                      <a:r>
                        <a:rPr lang="pt-BR" sz="1100" dirty="0"/>
                        <a:t>4.9</a:t>
                      </a:r>
                    </a:p>
                  </a:txBody>
                  <a:tcPr/>
                </a:tc>
                <a:extLst>
                  <a:ext uri="{0D108BD9-81ED-4DB2-BD59-A6C34878D82A}">
                    <a16:rowId xmlns:a16="http://schemas.microsoft.com/office/drawing/2014/main" val="4206561945"/>
                  </a:ext>
                </a:extLst>
              </a:tr>
            </a:tbl>
          </a:graphicData>
        </a:graphic>
      </p:graphicFrame>
      <p:graphicFrame>
        <p:nvGraphicFramePr>
          <p:cNvPr id="13" name="Tabela 13">
            <a:extLst>
              <a:ext uri="{FF2B5EF4-FFF2-40B4-BE49-F238E27FC236}">
                <a16:creationId xmlns:a16="http://schemas.microsoft.com/office/drawing/2014/main" id="{02570806-394B-18A3-D7EF-E46E0176A0D1}"/>
              </a:ext>
            </a:extLst>
          </p:cNvPr>
          <p:cNvGraphicFramePr>
            <a:graphicFrameLocks noGrp="1"/>
          </p:cNvGraphicFramePr>
          <p:nvPr/>
        </p:nvGraphicFramePr>
        <p:xfrm>
          <a:off x="90054" y="2780052"/>
          <a:ext cx="5209311" cy="996933"/>
        </p:xfrm>
        <a:graphic>
          <a:graphicData uri="http://schemas.openxmlformats.org/drawingml/2006/table">
            <a:tbl>
              <a:tblPr firstRow="1" bandRow="1">
                <a:tableStyleId>{5C22544A-7EE6-4342-B048-85BDC9FD1C3A}</a:tableStyleId>
              </a:tblPr>
              <a:tblGrid>
                <a:gridCol w="1736437">
                  <a:extLst>
                    <a:ext uri="{9D8B030D-6E8A-4147-A177-3AD203B41FA5}">
                      <a16:colId xmlns:a16="http://schemas.microsoft.com/office/drawing/2014/main" val="1621645032"/>
                    </a:ext>
                  </a:extLst>
                </a:gridCol>
                <a:gridCol w="1736437">
                  <a:extLst>
                    <a:ext uri="{9D8B030D-6E8A-4147-A177-3AD203B41FA5}">
                      <a16:colId xmlns:a16="http://schemas.microsoft.com/office/drawing/2014/main" val="1818213516"/>
                    </a:ext>
                  </a:extLst>
                </a:gridCol>
                <a:gridCol w="1736437">
                  <a:extLst>
                    <a:ext uri="{9D8B030D-6E8A-4147-A177-3AD203B41FA5}">
                      <a16:colId xmlns:a16="http://schemas.microsoft.com/office/drawing/2014/main" val="4248769845"/>
                    </a:ext>
                  </a:extLst>
                </a:gridCol>
              </a:tblGrid>
              <a:tr h="289429">
                <a:tc>
                  <a:txBody>
                    <a:bodyPr/>
                    <a:lstStyle/>
                    <a:p>
                      <a:endParaRPr lang="pt-BR"/>
                    </a:p>
                  </a:txBody>
                  <a:tcPr/>
                </a:tc>
                <a:tc>
                  <a:txBody>
                    <a:bodyPr/>
                    <a:lstStyle/>
                    <a:p>
                      <a:r>
                        <a:rPr lang="pt-BR" sz="1100" dirty="0"/>
                        <a:t>Filme 1</a:t>
                      </a:r>
                    </a:p>
                  </a:txBody>
                  <a:tcPr/>
                </a:tc>
                <a:tc>
                  <a:txBody>
                    <a:bodyPr/>
                    <a:lstStyle/>
                    <a:p>
                      <a:r>
                        <a:rPr lang="pt-BR" sz="1100" dirty="0"/>
                        <a:t>Filme 5</a:t>
                      </a:r>
                    </a:p>
                  </a:txBody>
                  <a:tcPr/>
                </a:tc>
                <a:extLst>
                  <a:ext uri="{0D108BD9-81ED-4DB2-BD59-A6C34878D82A}">
                    <a16:rowId xmlns:a16="http://schemas.microsoft.com/office/drawing/2014/main" val="2701075940"/>
                  </a:ext>
                </a:extLst>
              </a:tr>
              <a:tr h="289429">
                <a:tc>
                  <a:txBody>
                    <a:bodyPr/>
                    <a:lstStyle/>
                    <a:p>
                      <a:r>
                        <a:rPr lang="pt-BR" sz="1100" dirty="0" err="1"/>
                        <a:t>User</a:t>
                      </a:r>
                      <a:r>
                        <a:rPr lang="pt-BR" sz="1100" dirty="0"/>
                        <a:t> 2 &amp; </a:t>
                      </a:r>
                      <a:r>
                        <a:rPr lang="pt-BR" sz="1100" dirty="0" err="1"/>
                        <a:t>User</a:t>
                      </a:r>
                      <a:r>
                        <a:rPr lang="pt-BR" sz="1100" dirty="0"/>
                        <a:t> 3</a:t>
                      </a:r>
                    </a:p>
                  </a:txBody>
                  <a:tcPr/>
                </a:tc>
                <a:tc>
                  <a:txBody>
                    <a:bodyPr/>
                    <a:lstStyle/>
                    <a:p>
                      <a:endParaRPr lang="pt-BR" dirty="0"/>
                    </a:p>
                  </a:txBody>
                  <a:tcPr/>
                </a:tc>
                <a:tc>
                  <a:txBody>
                    <a:bodyPr/>
                    <a:lstStyle/>
                    <a:p>
                      <a:r>
                        <a:rPr lang="pt-BR" dirty="0"/>
                        <a:t>12.1</a:t>
                      </a:r>
                    </a:p>
                  </a:txBody>
                  <a:tcPr/>
                </a:tc>
                <a:extLst>
                  <a:ext uri="{0D108BD9-81ED-4DB2-BD59-A6C34878D82A}">
                    <a16:rowId xmlns:a16="http://schemas.microsoft.com/office/drawing/2014/main" val="1640965492"/>
                  </a:ext>
                </a:extLst>
              </a:tr>
              <a:tr h="40257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t-BR" sz="1100" dirty="0" err="1"/>
                        <a:t>User</a:t>
                      </a:r>
                      <a:r>
                        <a:rPr lang="pt-BR" sz="1100" dirty="0"/>
                        <a:t> 1 &amp; </a:t>
                      </a:r>
                      <a:r>
                        <a:rPr lang="pt-BR" sz="1100" dirty="0" err="1"/>
                        <a:t>User</a:t>
                      </a:r>
                      <a:r>
                        <a:rPr lang="pt-BR" sz="1100" dirty="0"/>
                        <a:t> 2 &amp; </a:t>
                      </a:r>
                      <a:r>
                        <a:rPr lang="pt-BR" sz="1100" dirty="0" err="1"/>
                        <a:t>User</a:t>
                      </a:r>
                      <a:r>
                        <a:rPr lang="pt-BR" sz="1100" dirty="0"/>
                        <a:t> 3</a:t>
                      </a:r>
                    </a:p>
                  </a:txBody>
                  <a:tcPr/>
                </a:tc>
                <a:tc>
                  <a:txBody>
                    <a:bodyPr/>
                    <a:lstStyle/>
                    <a:p>
                      <a:r>
                        <a:rPr lang="pt-BR" dirty="0"/>
                        <a:t>8.9</a:t>
                      </a:r>
                    </a:p>
                  </a:txBody>
                  <a:tcPr/>
                </a:tc>
                <a:tc>
                  <a:txBody>
                    <a:bodyPr/>
                    <a:lstStyle/>
                    <a:p>
                      <a:endParaRPr lang="pt-BR" dirty="0"/>
                    </a:p>
                  </a:txBody>
                  <a:tcPr/>
                </a:tc>
                <a:extLst>
                  <a:ext uri="{0D108BD9-81ED-4DB2-BD59-A6C34878D82A}">
                    <a16:rowId xmlns:a16="http://schemas.microsoft.com/office/drawing/2014/main" val="1386579398"/>
                  </a:ext>
                </a:extLst>
              </a:tr>
            </a:tbl>
          </a:graphicData>
        </a:graphic>
      </p:graphicFrame>
      <p:sp>
        <p:nvSpPr>
          <p:cNvPr id="14" name="CaixaDeTexto 13">
            <a:extLst>
              <a:ext uri="{FF2B5EF4-FFF2-40B4-BE49-F238E27FC236}">
                <a16:creationId xmlns:a16="http://schemas.microsoft.com/office/drawing/2014/main" id="{C515B22D-B4DD-0E55-53D5-AB3F66115699}"/>
              </a:ext>
            </a:extLst>
          </p:cNvPr>
          <p:cNvSpPr txBox="1"/>
          <p:nvPr/>
        </p:nvSpPr>
        <p:spPr>
          <a:xfrm>
            <a:off x="5440559" y="2694834"/>
            <a:ext cx="3287745" cy="954107"/>
          </a:xfrm>
          <a:prstGeom prst="rect">
            <a:avLst/>
          </a:prstGeom>
          <a:noFill/>
        </p:spPr>
        <p:txBody>
          <a:bodyPr wrap="square" rtlCol="0">
            <a:spAutoFit/>
          </a:bodyPr>
          <a:lstStyle/>
          <a:p>
            <a:r>
              <a:rPr lang="pt-BR" sz="1400" dirty="0"/>
              <a:t>No entanto, 3 usuários avaliaram o primeiro filme e 2 o segundo, portanto, iremos dividir os valores acima pela soma dos pesos dos usuários.</a:t>
            </a:r>
          </a:p>
        </p:txBody>
      </p:sp>
      <p:sp>
        <p:nvSpPr>
          <p:cNvPr id="15" name="Igual a 14">
            <a:extLst>
              <a:ext uri="{FF2B5EF4-FFF2-40B4-BE49-F238E27FC236}">
                <a16:creationId xmlns:a16="http://schemas.microsoft.com/office/drawing/2014/main" id="{3C1B9F5A-EE59-D6E3-6761-76BEF5E41E18}"/>
              </a:ext>
            </a:extLst>
          </p:cNvPr>
          <p:cNvSpPr/>
          <p:nvPr/>
        </p:nvSpPr>
        <p:spPr>
          <a:xfrm rot="5400000">
            <a:off x="2258048" y="3841044"/>
            <a:ext cx="349827" cy="30777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aphicFrame>
        <p:nvGraphicFramePr>
          <p:cNvPr id="16" name="Tabela 16">
            <a:extLst>
              <a:ext uri="{FF2B5EF4-FFF2-40B4-BE49-F238E27FC236}">
                <a16:creationId xmlns:a16="http://schemas.microsoft.com/office/drawing/2014/main" id="{665CA5AA-FDEF-A1B9-89E0-D4E2F245A52D}"/>
              </a:ext>
            </a:extLst>
          </p:cNvPr>
          <p:cNvGraphicFramePr>
            <a:graphicFrameLocks noGrp="1"/>
          </p:cNvGraphicFramePr>
          <p:nvPr/>
        </p:nvGraphicFramePr>
        <p:xfrm>
          <a:off x="1355269" y="4212881"/>
          <a:ext cx="2396838" cy="607478"/>
        </p:xfrm>
        <a:graphic>
          <a:graphicData uri="http://schemas.openxmlformats.org/drawingml/2006/table">
            <a:tbl>
              <a:tblPr firstRow="1" bandRow="1">
                <a:tableStyleId>{5C22544A-7EE6-4342-B048-85BDC9FD1C3A}</a:tableStyleId>
              </a:tblPr>
              <a:tblGrid>
                <a:gridCol w="798946">
                  <a:extLst>
                    <a:ext uri="{9D8B030D-6E8A-4147-A177-3AD203B41FA5}">
                      <a16:colId xmlns:a16="http://schemas.microsoft.com/office/drawing/2014/main" val="1580724177"/>
                    </a:ext>
                  </a:extLst>
                </a:gridCol>
                <a:gridCol w="798946">
                  <a:extLst>
                    <a:ext uri="{9D8B030D-6E8A-4147-A177-3AD203B41FA5}">
                      <a16:colId xmlns:a16="http://schemas.microsoft.com/office/drawing/2014/main" val="1681890997"/>
                    </a:ext>
                  </a:extLst>
                </a:gridCol>
                <a:gridCol w="798946">
                  <a:extLst>
                    <a:ext uri="{9D8B030D-6E8A-4147-A177-3AD203B41FA5}">
                      <a16:colId xmlns:a16="http://schemas.microsoft.com/office/drawing/2014/main" val="607181163"/>
                    </a:ext>
                  </a:extLst>
                </a:gridCol>
              </a:tblGrid>
              <a:tr h="303739">
                <a:tc>
                  <a:txBody>
                    <a:bodyPr/>
                    <a:lstStyle/>
                    <a:p>
                      <a:endParaRPr lang="pt-BR" dirty="0"/>
                    </a:p>
                  </a:txBody>
                  <a:tcPr/>
                </a:tc>
                <a:tc>
                  <a:txBody>
                    <a:bodyPr/>
                    <a:lstStyle/>
                    <a:p>
                      <a:r>
                        <a:rPr lang="pt-BR" dirty="0"/>
                        <a:t>Filme 1</a:t>
                      </a:r>
                    </a:p>
                  </a:txBody>
                  <a:tcPr/>
                </a:tc>
                <a:tc>
                  <a:txBody>
                    <a:bodyPr/>
                    <a:lstStyle/>
                    <a:p>
                      <a:r>
                        <a:rPr lang="pt-BR" dirty="0"/>
                        <a:t>Filme 5</a:t>
                      </a:r>
                    </a:p>
                  </a:txBody>
                  <a:tcPr/>
                </a:tc>
                <a:extLst>
                  <a:ext uri="{0D108BD9-81ED-4DB2-BD59-A6C34878D82A}">
                    <a16:rowId xmlns:a16="http://schemas.microsoft.com/office/drawing/2014/main" val="681979271"/>
                  </a:ext>
                </a:extLst>
              </a:tr>
              <a:tr h="303739">
                <a:tc>
                  <a:txBody>
                    <a:bodyPr/>
                    <a:lstStyle/>
                    <a:p>
                      <a:r>
                        <a:rPr lang="pt-BR" dirty="0" err="1"/>
                        <a:t>User</a:t>
                      </a:r>
                      <a:r>
                        <a:rPr lang="pt-BR" dirty="0"/>
                        <a:t> 5</a:t>
                      </a:r>
                    </a:p>
                  </a:txBody>
                  <a:tcPr/>
                </a:tc>
                <a:tc>
                  <a:txBody>
                    <a:bodyPr/>
                    <a:lstStyle/>
                    <a:p>
                      <a:r>
                        <a:rPr lang="pt-BR" dirty="0"/>
                        <a:t>4.4</a:t>
                      </a:r>
                    </a:p>
                  </a:txBody>
                  <a:tcPr/>
                </a:tc>
                <a:tc>
                  <a:txBody>
                    <a:bodyPr/>
                    <a:lstStyle/>
                    <a:p>
                      <a:r>
                        <a:rPr lang="pt-BR" dirty="0"/>
                        <a:t>7.5</a:t>
                      </a:r>
                    </a:p>
                  </a:txBody>
                  <a:tcPr/>
                </a:tc>
                <a:extLst>
                  <a:ext uri="{0D108BD9-81ED-4DB2-BD59-A6C34878D82A}">
                    <a16:rowId xmlns:a16="http://schemas.microsoft.com/office/drawing/2014/main" val="3361071158"/>
                  </a:ext>
                </a:extLst>
              </a:tr>
            </a:tbl>
          </a:graphicData>
        </a:graphic>
      </p:graphicFrame>
    </p:spTree>
    <p:extLst>
      <p:ext uri="{BB962C8B-B14F-4D97-AF65-F5344CB8AC3E}">
        <p14:creationId xmlns:p14="http://schemas.microsoft.com/office/powerpoint/2010/main" val="3186017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Modelagem Esparsa</a:t>
            </a:r>
            <a:endParaRPr lang="pt-BR" dirty="0"/>
          </a:p>
        </p:txBody>
      </p:sp>
      <p:sp>
        <p:nvSpPr>
          <p:cNvPr id="4" name="CaixaDeTexto 3">
            <a:extLst>
              <a:ext uri="{FF2B5EF4-FFF2-40B4-BE49-F238E27FC236}">
                <a16:creationId xmlns:a16="http://schemas.microsoft.com/office/drawing/2014/main" id="{FB5F961D-0509-F377-44F3-9EAA6BD4DAC0}"/>
              </a:ext>
            </a:extLst>
          </p:cNvPr>
          <p:cNvSpPr txBox="1"/>
          <p:nvPr/>
        </p:nvSpPr>
        <p:spPr>
          <a:xfrm>
            <a:off x="0" y="1095012"/>
            <a:ext cx="4457700" cy="584775"/>
          </a:xfrm>
          <a:prstGeom prst="rect">
            <a:avLst/>
          </a:prstGeom>
          <a:noFill/>
        </p:spPr>
        <p:txBody>
          <a:bodyPr wrap="square" rtlCol="0">
            <a:spAutoFit/>
          </a:bodyPr>
          <a:lstStyle/>
          <a:p>
            <a:r>
              <a:rPr lang="pt-BR" sz="1400" b="0" i="0" dirty="0">
                <a:solidFill>
                  <a:srgbClr val="252525"/>
                </a:solidFill>
                <a:effectLst/>
              </a:rPr>
              <a:t>Os dados de classificação geralmente são difíceis de comparar entre os usuários</a:t>
            </a:r>
            <a:r>
              <a:rPr lang="pt-BR" b="0" i="0" dirty="0">
                <a:solidFill>
                  <a:srgbClr val="252525"/>
                </a:solidFill>
                <a:effectLst/>
                <a:latin typeface="Roboto" panose="02000000000000000000" pitchFamily="2" charset="0"/>
              </a:rPr>
              <a:t>.</a:t>
            </a:r>
            <a:endParaRPr lang="pt-BR" dirty="0"/>
          </a:p>
        </p:txBody>
      </p:sp>
      <p:pic>
        <p:nvPicPr>
          <p:cNvPr id="6" name="Imagem 5">
            <a:extLst>
              <a:ext uri="{FF2B5EF4-FFF2-40B4-BE49-F238E27FC236}">
                <a16:creationId xmlns:a16="http://schemas.microsoft.com/office/drawing/2014/main" id="{F394178A-19F8-085C-F479-612BB880EDF4}"/>
              </a:ext>
            </a:extLst>
          </p:cNvPr>
          <p:cNvPicPr>
            <a:picLocks noChangeAspect="1"/>
          </p:cNvPicPr>
          <p:nvPr/>
        </p:nvPicPr>
        <p:blipFill>
          <a:blip r:embed="rId2"/>
          <a:stretch>
            <a:fillRect/>
          </a:stretch>
        </p:blipFill>
        <p:spPr>
          <a:xfrm>
            <a:off x="579377" y="1851785"/>
            <a:ext cx="2286548" cy="2471444"/>
          </a:xfrm>
          <a:prstGeom prst="rect">
            <a:avLst/>
          </a:prstGeom>
        </p:spPr>
      </p:pic>
    </p:spTree>
    <p:extLst>
      <p:ext uri="{BB962C8B-B14F-4D97-AF65-F5344CB8AC3E}">
        <p14:creationId xmlns:p14="http://schemas.microsoft.com/office/powerpoint/2010/main" val="292403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Modelagem Esparsa</a:t>
            </a:r>
            <a:endParaRPr lang="pt-BR" dirty="0"/>
          </a:p>
        </p:txBody>
      </p:sp>
      <p:sp>
        <p:nvSpPr>
          <p:cNvPr id="4" name="CaixaDeTexto 3">
            <a:extLst>
              <a:ext uri="{FF2B5EF4-FFF2-40B4-BE49-F238E27FC236}">
                <a16:creationId xmlns:a16="http://schemas.microsoft.com/office/drawing/2014/main" id="{FB5F961D-0509-F377-44F3-9EAA6BD4DAC0}"/>
              </a:ext>
            </a:extLst>
          </p:cNvPr>
          <p:cNvSpPr txBox="1"/>
          <p:nvPr/>
        </p:nvSpPr>
        <p:spPr>
          <a:xfrm>
            <a:off x="0" y="1095012"/>
            <a:ext cx="4457700" cy="584775"/>
          </a:xfrm>
          <a:prstGeom prst="rect">
            <a:avLst/>
          </a:prstGeom>
          <a:noFill/>
        </p:spPr>
        <p:txBody>
          <a:bodyPr wrap="square" rtlCol="0">
            <a:spAutoFit/>
          </a:bodyPr>
          <a:lstStyle/>
          <a:p>
            <a:r>
              <a:rPr lang="pt-BR" sz="1400" b="0" i="0" dirty="0">
                <a:solidFill>
                  <a:srgbClr val="252525"/>
                </a:solidFill>
                <a:effectLst/>
              </a:rPr>
              <a:t>Os dados de classificação geralmente são difíceis de comparar entre os usuários</a:t>
            </a:r>
            <a:r>
              <a:rPr lang="pt-BR" b="0" i="0" dirty="0">
                <a:solidFill>
                  <a:srgbClr val="252525"/>
                </a:solidFill>
                <a:effectLst/>
                <a:latin typeface="Roboto" panose="02000000000000000000" pitchFamily="2" charset="0"/>
              </a:rPr>
              <a:t>.</a:t>
            </a:r>
            <a:endParaRPr lang="pt-BR" dirty="0"/>
          </a:p>
        </p:txBody>
      </p:sp>
      <p:pic>
        <p:nvPicPr>
          <p:cNvPr id="6" name="Imagem 5">
            <a:extLst>
              <a:ext uri="{FF2B5EF4-FFF2-40B4-BE49-F238E27FC236}">
                <a16:creationId xmlns:a16="http://schemas.microsoft.com/office/drawing/2014/main" id="{F394178A-19F8-085C-F479-612BB880EDF4}"/>
              </a:ext>
            </a:extLst>
          </p:cNvPr>
          <p:cNvPicPr>
            <a:picLocks noChangeAspect="1"/>
          </p:cNvPicPr>
          <p:nvPr/>
        </p:nvPicPr>
        <p:blipFill>
          <a:blip r:embed="rId2"/>
          <a:stretch>
            <a:fillRect/>
          </a:stretch>
        </p:blipFill>
        <p:spPr>
          <a:xfrm>
            <a:off x="579377" y="1851785"/>
            <a:ext cx="2286548" cy="2471444"/>
          </a:xfrm>
          <a:prstGeom prst="rect">
            <a:avLst/>
          </a:prstGeom>
        </p:spPr>
      </p:pic>
      <p:pic>
        <p:nvPicPr>
          <p:cNvPr id="8" name="Imagem 7">
            <a:extLst>
              <a:ext uri="{FF2B5EF4-FFF2-40B4-BE49-F238E27FC236}">
                <a16:creationId xmlns:a16="http://schemas.microsoft.com/office/drawing/2014/main" id="{6A91FEA0-AA42-6B9F-41EE-976F8A4A972F}"/>
              </a:ext>
            </a:extLst>
          </p:cNvPr>
          <p:cNvPicPr>
            <a:picLocks noChangeAspect="1"/>
          </p:cNvPicPr>
          <p:nvPr/>
        </p:nvPicPr>
        <p:blipFill>
          <a:blip r:embed="rId3"/>
          <a:stretch>
            <a:fillRect/>
          </a:stretch>
        </p:blipFill>
        <p:spPr>
          <a:xfrm>
            <a:off x="4786024" y="1768575"/>
            <a:ext cx="3078157" cy="2271468"/>
          </a:xfrm>
          <a:prstGeom prst="rect">
            <a:avLst/>
          </a:prstGeom>
        </p:spPr>
      </p:pic>
      <p:sp>
        <p:nvSpPr>
          <p:cNvPr id="9" name="Seta: Entalhada para a Direita 8">
            <a:extLst>
              <a:ext uri="{FF2B5EF4-FFF2-40B4-BE49-F238E27FC236}">
                <a16:creationId xmlns:a16="http://schemas.microsoft.com/office/drawing/2014/main" id="{092E4065-41EC-D3A9-1EE3-B7CBE8FC48D8}"/>
              </a:ext>
            </a:extLst>
          </p:cNvPr>
          <p:cNvSpPr/>
          <p:nvPr/>
        </p:nvSpPr>
        <p:spPr>
          <a:xfrm>
            <a:off x="3328147" y="2746306"/>
            <a:ext cx="829305" cy="31600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0E4235D7-0A02-3036-9527-A7EC3729E0B2}"/>
              </a:ext>
            </a:extLst>
          </p:cNvPr>
          <p:cNvSpPr txBox="1"/>
          <p:nvPr/>
        </p:nvSpPr>
        <p:spPr>
          <a:xfrm>
            <a:off x="4572000" y="4188758"/>
            <a:ext cx="4078872" cy="307777"/>
          </a:xfrm>
          <a:prstGeom prst="rect">
            <a:avLst/>
          </a:prstGeom>
          <a:noFill/>
        </p:spPr>
        <p:txBody>
          <a:bodyPr wrap="square" rtlCol="0">
            <a:spAutoFit/>
          </a:bodyPr>
          <a:lstStyle/>
          <a:p>
            <a:r>
              <a:rPr lang="pt-BR" sz="1400" dirty="0"/>
              <a:t>Iremos trabalhar com uma abordagem esparsa!</a:t>
            </a:r>
          </a:p>
        </p:txBody>
      </p:sp>
    </p:spTree>
    <p:extLst>
      <p:ext uri="{BB962C8B-B14F-4D97-AF65-F5344CB8AC3E}">
        <p14:creationId xmlns:p14="http://schemas.microsoft.com/office/powerpoint/2010/main" val="3500283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latin typeface="Source Sans Pro"/>
                <a:ea typeface="Source Sans Pro"/>
                <a:cs typeface="Source Sans Pro"/>
                <a:sym typeface="Source Sans Pro"/>
              </a:rPr>
              <a:t>K-</a:t>
            </a:r>
            <a:r>
              <a:rPr lang="pt-BR" sz="1800" dirty="0" err="1">
                <a:solidFill>
                  <a:srgbClr val="3333FF"/>
                </a:solidFill>
                <a:latin typeface="Source Sans Pro"/>
                <a:ea typeface="Source Sans Pro"/>
                <a:cs typeface="Source Sans Pro"/>
                <a:sym typeface="Source Sans Pro"/>
              </a:rPr>
              <a:t>Nearest</a:t>
            </a:r>
            <a:r>
              <a:rPr lang="pt-BR" sz="1800" dirty="0">
                <a:solidFill>
                  <a:srgbClr val="3333FF"/>
                </a:solidFill>
                <a:latin typeface="Source Sans Pro"/>
                <a:ea typeface="Source Sans Pro"/>
                <a:cs typeface="Source Sans Pro"/>
                <a:sym typeface="Source Sans Pro"/>
              </a:rPr>
              <a:t> </a:t>
            </a:r>
            <a:r>
              <a:rPr lang="pt-BR" sz="1800" dirty="0" err="1">
                <a:solidFill>
                  <a:srgbClr val="3333FF"/>
                </a:solidFill>
                <a:latin typeface="Source Sans Pro"/>
                <a:ea typeface="Source Sans Pro"/>
                <a:cs typeface="Source Sans Pro"/>
                <a:sym typeface="Source Sans Pro"/>
              </a:rPr>
              <a:t>Neighbors</a:t>
            </a:r>
            <a:r>
              <a:rPr lang="pt-BR" sz="1800" dirty="0">
                <a:solidFill>
                  <a:srgbClr val="3333FF"/>
                </a:solidFill>
                <a:latin typeface="Source Sans Pro"/>
                <a:ea typeface="Source Sans Pro"/>
                <a:cs typeface="Source Sans Pro"/>
                <a:sym typeface="Source Sans Pro"/>
              </a:rPr>
              <a:t> (KNN)</a:t>
            </a:r>
            <a:endParaRPr lang="pt-BR" dirty="0"/>
          </a:p>
        </p:txBody>
      </p:sp>
      <p:sp>
        <p:nvSpPr>
          <p:cNvPr id="6" name="CaixaDeTexto 5">
            <a:extLst>
              <a:ext uri="{FF2B5EF4-FFF2-40B4-BE49-F238E27FC236}">
                <a16:creationId xmlns:a16="http://schemas.microsoft.com/office/drawing/2014/main" id="{25CFDAE5-6C60-2C48-2D6A-793C936BA5BF}"/>
              </a:ext>
            </a:extLst>
          </p:cNvPr>
          <p:cNvSpPr txBox="1"/>
          <p:nvPr/>
        </p:nvSpPr>
        <p:spPr>
          <a:xfrm>
            <a:off x="0" y="1140619"/>
            <a:ext cx="4619064" cy="1169551"/>
          </a:xfrm>
          <a:prstGeom prst="rect">
            <a:avLst/>
          </a:prstGeom>
          <a:noFill/>
        </p:spPr>
        <p:txBody>
          <a:bodyPr wrap="square">
            <a:spAutoFit/>
          </a:bodyPr>
          <a:lstStyle/>
          <a:p>
            <a:r>
              <a:rPr lang="pt-BR" sz="1400" b="0" i="0" dirty="0">
                <a:solidFill>
                  <a:srgbClr val="252525"/>
                </a:solidFill>
                <a:effectLst/>
              </a:rPr>
              <a:t>K-NN encontra os k usuários que estão mais próximos, medidos por uma métrica especificada, do usuário em questão. Em seguida, calcula a média da classificação que os usuários deram ao item para o qual estamos tentando obter uma classificação.</a:t>
            </a:r>
            <a:endParaRPr lang="pt-BR" sz="1400" dirty="0"/>
          </a:p>
        </p:txBody>
      </p:sp>
    </p:spTree>
    <p:extLst>
      <p:ext uri="{BB962C8B-B14F-4D97-AF65-F5344CB8AC3E}">
        <p14:creationId xmlns:p14="http://schemas.microsoft.com/office/powerpoint/2010/main" val="4018471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latin typeface="Source Sans Pro"/>
                <a:ea typeface="Source Sans Pro"/>
                <a:cs typeface="Source Sans Pro"/>
                <a:sym typeface="Source Sans Pro"/>
              </a:rPr>
              <a:t>K-</a:t>
            </a:r>
            <a:r>
              <a:rPr lang="pt-BR" sz="1800" dirty="0" err="1">
                <a:solidFill>
                  <a:srgbClr val="3333FF"/>
                </a:solidFill>
                <a:latin typeface="Source Sans Pro"/>
                <a:ea typeface="Source Sans Pro"/>
                <a:cs typeface="Source Sans Pro"/>
                <a:sym typeface="Source Sans Pro"/>
              </a:rPr>
              <a:t>Nearest</a:t>
            </a:r>
            <a:r>
              <a:rPr lang="pt-BR" sz="1800" dirty="0">
                <a:solidFill>
                  <a:srgbClr val="3333FF"/>
                </a:solidFill>
                <a:latin typeface="Source Sans Pro"/>
                <a:ea typeface="Source Sans Pro"/>
                <a:cs typeface="Source Sans Pro"/>
                <a:sym typeface="Source Sans Pro"/>
              </a:rPr>
              <a:t> </a:t>
            </a:r>
            <a:r>
              <a:rPr lang="pt-BR" sz="1800" dirty="0" err="1">
                <a:solidFill>
                  <a:srgbClr val="3333FF"/>
                </a:solidFill>
                <a:latin typeface="Source Sans Pro"/>
                <a:ea typeface="Source Sans Pro"/>
                <a:cs typeface="Source Sans Pro"/>
                <a:sym typeface="Source Sans Pro"/>
              </a:rPr>
              <a:t>Neighbors</a:t>
            </a:r>
            <a:r>
              <a:rPr lang="pt-BR" sz="1800" dirty="0">
                <a:solidFill>
                  <a:srgbClr val="3333FF"/>
                </a:solidFill>
                <a:latin typeface="Source Sans Pro"/>
                <a:ea typeface="Source Sans Pro"/>
                <a:cs typeface="Source Sans Pro"/>
                <a:sym typeface="Source Sans Pro"/>
              </a:rPr>
              <a:t> (KNN)</a:t>
            </a:r>
            <a:endParaRPr lang="pt-BR" dirty="0"/>
          </a:p>
        </p:txBody>
      </p:sp>
      <p:sp>
        <p:nvSpPr>
          <p:cNvPr id="6" name="CaixaDeTexto 5">
            <a:extLst>
              <a:ext uri="{FF2B5EF4-FFF2-40B4-BE49-F238E27FC236}">
                <a16:creationId xmlns:a16="http://schemas.microsoft.com/office/drawing/2014/main" id="{25CFDAE5-6C60-2C48-2D6A-793C936BA5BF}"/>
              </a:ext>
            </a:extLst>
          </p:cNvPr>
          <p:cNvSpPr txBox="1"/>
          <p:nvPr/>
        </p:nvSpPr>
        <p:spPr>
          <a:xfrm>
            <a:off x="0" y="1140619"/>
            <a:ext cx="4619064" cy="1169551"/>
          </a:xfrm>
          <a:prstGeom prst="rect">
            <a:avLst/>
          </a:prstGeom>
          <a:noFill/>
        </p:spPr>
        <p:txBody>
          <a:bodyPr wrap="square">
            <a:spAutoFit/>
          </a:bodyPr>
          <a:lstStyle/>
          <a:p>
            <a:r>
              <a:rPr lang="pt-BR" sz="1400" b="0" i="0" dirty="0">
                <a:solidFill>
                  <a:srgbClr val="252525"/>
                </a:solidFill>
                <a:effectLst/>
              </a:rPr>
              <a:t>K-NN encontra os k usuários que estão mais próximos, medidos por uma métrica especificada, do usuário em questão. Em seguida, calcula a média da classificação que os usuários deram ao item para o qual estamos tentando obter uma classificação.</a:t>
            </a:r>
            <a:endParaRPr lang="pt-BR" sz="1400" dirty="0"/>
          </a:p>
        </p:txBody>
      </p:sp>
      <p:pic>
        <p:nvPicPr>
          <p:cNvPr id="9" name="Imagem 8">
            <a:extLst>
              <a:ext uri="{FF2B5EF4-FFF2-40B4-BE49-F238E27FC236}">
                <a16:creationId xmlns:a16="http://schemas.microsoft.com/office/drawing/2014/main" id="{A68C949C-E226-5407-CBDE-5B4768225E65}"/>
              </a:ext>
            </a:extLst>
          </p:cNvPr>
          <p:cNvPicPr>
            <a:picLocks noChangeAspect="1"/>
          </p:cNvPicPr>
          <p:nvPr/>
        </p:nvPicPr>
        <p:blipFill>
          <a:blip r:embed="rId2"/>
          <a:stretch>
            <a:fillRect/>
          </a:stretch>
        </p:blipFill>
        <p:spPr>
          <a:xfrm>
            <a:off x="471901" y="2571750"/>
            <a:ext cx="2924538" cy="2080838"/>
          </a:xfrm>
          <a:prstGeom prst="rect">
            <a:avLst/>
          </a:prstGeom>
        </p:spPr>
      </p:pic>
      <p:sp>
        <p:nvSpPr>
          <p:cNvPr id="12" name="CaixaDeTexto 11">
            <a:extLst>
              <a:ext uri="{FF2B5EF4-FFF2-40B4-BE49-F238E27FC236}">
                <a16:creationId xmlns:a16="http://schemas.microsoft.com/office/drawing/2014/main" id="{AA864491-A32E-04C8-10DE-70DCBCF95720}"/>
              </a:ext>
            </a:extLst>
          </p:cNvPr>
          <p:cNvSpPr txBox="1"/>
          <p:nvPr/>
        </p:nvSpPr>
        <p:spPr>
          <a:xfrm>
            <a:off x="5470" y="4576809"/>
            <a:ext cx="4619064" cy="523220"/>
          </a:xfrm>
          <a:prstGeom prst="rect">
            <a:avLst/>
          </a:prstGeom>
          <a:noFill/>
        </p:spPr>
        <p:txBody>
          <a:bodyPr wrap="square">
            <a:spAutoFit/>
          </a:bodyPr>
          <a:lstStyle/>
          <a:p>
            <a:r>
              <a:rPr lang="pt-BR" sz="1400" b="0" i="0" dirty="0">
                <a:solidFill>
                  <a:srgbClr val="252525"/>
                </a:solidFill>
                <a:effectLst/>
                <a:ea typeface="Roboto" panose="02000000000000000000" pitchFamily="2" charset="0"/>
                <a:cs typeface="Roboto" panose="02000000000000000000" pitchFamily="2" charset="0"/>
              </a:rPr>
              <a:t>Neste exemplo, k é igual a 3, então ele encontra os 3 usuários mais próximos e obtém sua classificação.</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19211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Implementação baseada em Memória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latin typeface="Source Sans Pro"/>
                <a:ea typeface="Source Sans Pro"/>
                <a:cs typeface="Source Sans Pro"/>
                <a:sym typeface="Source Sans Pro"/>
              </a:rPr>
              <a:t>K-</a:t>
            </a:r>
            <a:r>
              <a:rPr lang="pt-BR" sz="1800" dirty="0" err="1">
                <a:solidFill>
                  <a:srgbClr val="3333FF"/>
                </a:solidFill>
                <a:latin typeface="Source Sans Pro"/>
                <a:ea typeface="Source Sans Pro"/>
                <a:cs typeface="Source Sans Pro"/>
                <a:sym typeface="Source Sans Pro"/>
              </a:rPr>
              <a:t>Nearest</a:t>
            </a:r>
            <a:r>
              <a:rPr lang="pt-BR" sz="1800" dirty="0">
                <a:solidFill>
                  <a:srgbClr val="3333FF"/>
                </a:solidFill>
                <a:latin typeface="Source Sans Pro"/>
                <a:ea typeface="Source Sans Pro"/>
                <a:cs typeface="Source Sans Pro"/>
                <a:sym typeface="Source Sans Pro"/>
              </a:rPr>
              <a:t> </a:t>
            </a:r>
            <a:r>
              <a:rPr lang="pt-BR" sz="1800" dirty="0" err="1">
                <a:solidFill>
                  <a:srgbClr val="3333FF"/>
                </a:solidFill>
                <a:latin typeface="Source Sans Pro"/>
                <a:ea typeface="Source Sans Pro"/>
                <a:cs typeface="Source Sans Pro"/>
                <a:sym typeface="Source Sans Pro"/>
              </a:rPr>
              <a:t>Neighbors</a:t>
            </a:r>
            <a:r>
              <a:rPr lang="pt-BR" sz="1800" dirty="0">
                <a:solidFill>
                  <a:srgbClr val="3333FF"/>
                </a:solidFill>
                <a:latin typeface="Source Sans Pro"/>
                <a:ea typeface="Source Sans Pro"/>
                <a:cs typeface="Source Sans Pro"/>
                <a:sym typeface="Source Sans Pro"/>
              </a:rPr>
              <a:t> (KNN)</a:t>
            </a:r>
            <a:endParaRPr lang="pt-BR" dirty="0"/>
          </a:p>
        </p:txBody>
      </p:sp>
      <p:sp>
        <p:nvSpPr>
          <p:cNvPr id="11" name="CaixaDeTexto 10">
            <a:extLst>
              <a:ext uri="{FF2B5EF4-FFF2-40B4-BE49-F238E27FC236}">
                <a16:creationId xmlns:a16="http://schemas.microsoft.com/office/drawing/2014/main" id="{186B50C5-E721-0240-D745-68E19E00A396}"/>
              </a:ext>
            </a:extLst>
          </p:cNvPr>
          <p:cNvSpPr txBox="1"/>
          <p:nvPr/>
        </p:nvSpPr>
        <p:spPr>
          <a:xfrm>
            <a:off x="5182588" y="1140619"/>
            <a:ext cx="3684494" cy="2246769"/>
          </a:xfrm>
          <a:prstGeom prst="rect">
            <a:avLst/>
          </a:prstGeom>
          <a:noFill/>
        </p:spPr>
        <p:txBody>
          <a:bodyPr wrap="square" rtlCol="0">
            <a:spAutoFit/>
          </a:bodyPr>
          <a:lstStyle/>
          <a:p>
            <a:r>
              <a:rPr lang="pt-BR" sz="1400" dirty="0"/>
              <a:t>Casos que podem vir a surgir:</a:t>
            </a:r>
          </a:p>
          <a:p>
            <a:endParaRPr lang="pt-BR" sz="1400" dirty="0"/>
          </a:p>
          <a:p>
            <a:pPr marL="285750" indent="-285750">
              <a:buFont typeface="Wingdings" panose="05000000000000000000" pitchFamily="2" charset="2"/>
              <a:buChar char="Ø"/>
            </a:pPr>
            <a:r>
              <a:rPr lang="pt-BR" sz="1400" dirty="0"/>
              <a:t>Regressão com </a:t>
            </a:r>
            <a:r>
              <a:rPr lang="pt-BR" sz="1400" dirty="0" err="1"/>
              <a:t>Knn</a:t>
            </a:r>
            <a:endParaRPr lang="pt-BR" sz="1400" dirty="0"/>
          </a:p>
          <a:p>
            <a:endParaRPr lang="pt-BR" sz="1400" dirty="0"/>
          </a:p>
          <a:p>
            <a:pPr marL="285750" indent="-285750">
              <a:buFont typeface="Wingdings" panose="05000000000000000000" pitchFamily="2" charset="2"/>
              <a:buChar char="Ø"/>
            </a:pPr>
            <a:r>
              <a:rPr lang="pt-BR" sz="1400" dirty="0"/>
              <a:t>Classificação com </a:t>
            </a:r>
            <a:r>
              <a:rPr lang="pt-BR" sz="1400" dirty="0" err="1"/>
              <a:t>Knn</a:t>
            </a:r>
            <a:endParaRPr lang="pt-BR" sz="1400" dirty="0"/>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Agrupamento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err="1"/>
              <a:t>Surprise</a:t>
            </a:r>
            <a:r>
              <a:rPr lang="pt-BR" sz="1400" dirty="0"/>
              <a:t>!</a:t>
            </a:r>
          </a:p>
          <a:p>
            <a:endParaRPr lang="pt-BR" sz="1400" dirty="0"/>
          </a:p>
        </p:txBody>
      </p:sp>
      <p:sp>
        <p:nvSpPr>
          <p:cNvPr id="6" name="CaixaDeTexto 5">
            <a:extLst>
              <a:ext uri="{FF2B5EF4-FFF2-40B4-BE49-F238E27FC236}">
                <a16:creationId xmlns:a16="http://schemas.microsoft.com/office/drawing/2014/main" id="{25CFDAE5-6C60-2C48-2D6A-793C936BA5BF}"/>
              </a:ext>
            </a:extLst>
          </p:cNvPr>
          <p:cNvSpPr txBox="1"/>
          <p:nvPr/>
        </p:nvSpPr>
        <p:spPr>
          <a:xfrm>
            <a:off x="0" y="1140619"/>
            <a:ext cx="4619064" cy="1169551"/>
          </a:xfrm>
          <a:prstGeom prst="rect">
            <a:avLst/>
          </a:prstGeom>
          <a:noFill/>
        </p:spPr>
        <p:txBody>
          <a:bodyPr wrap="square">
            <a:spAutoFit/>
          </a:bodyPr>
          <a:lstStyle/>
          <a:p>
            <a:r>
              <a:rPr lang="pt-BR" sz="1400" b="0" i="0" dirty="0">
                <a:solidFill>
                  <a:srgbClr val="252525"/>
                </a:solidFill>
                <a:effectLst/>
              </a:rPr>
              <a:t>K-NN encontra os k usuários que estão mais próximos, medidos por uma métrica especificada, do usuário em questão. Em seguida, calcula a média da classificação que os usuários deram ao item para o qual estamos tentando obter uma classificação.</a:t>
            </a:r>
            <a:endParaRPr lang="pt-BR" sz="1400" dirty="0"/>
          </a:p>
        </p:txBody>
      </p:sp>
      <p:pic>
        <p:nvPicPr>
          <p:cNvPr id="9" name="Imagem 8">
            <a:extLst>
              <a:ext uri="{FF2B5EF4-FFF2-40B4-BE49-F238E27FC236}">
                <a16:creationId xmlns:a16="http://schemas.microsoft.com/office/drawing/2014/main" id="{A68C949C-E226-5407-CBDE-5B4768225E65}"/>
              </a:ext>
            </a:extLst>
          </p:cNvPr>
          <p:cNvPicPr>
            <a:picLocks noChangeAspect="1"/>
          </p:cNvPicPr>
          <p:nvPr/>
        </p:nvPicPr>
        <p:blipFill>
          <a:blip r:embed="rId2"/>
          <a:stretch>
            <a:fillRect/>
          </a:stretch>
        </p:blipFill>
        <p:spPr>
          <a:xfrm>
            <a:off x="471901" y="2571750"/>
            <a:ext cx="2924538" cy="2080838"/>
          </a:xfrm>
          <a:prstGeom prst="rect">
            <a:avLst/>
          </a:prstGeom>
        </p:spPr>
      </p:pic>
      <p:sp>
        <p:nvSpPr>
          <p:cNvPr id="12" name="CaixaDeTexto 11">
            <a:extLst>
              <a:ext uri="{FF2B5EF4-FFF2-40B4-BE49-F238E27FC236}">
                <a16:creationId xmlns:a16="http://schemas.microsoft.com/office/drawing/2014/main" id="{AA864491-A32E-04C8-10DE-70DCBCF95720}"/>
              </a:ext>
            </a:extLst>
          </p:cNvPr>
          <p:cNvSpPr txBox="1"/>
          <p:nvPr/>
        </p:nvSpPr>
        <p:spPr>
          <a:xfrm>
            <a:off x="5470" y="4576809"/>
            <a:ext cx="4619064" cy="523220"/>
          </a:xfrm>
          <a:prstGeom prst="rect">
            <a:avLst/>
          </a:prstGeom>
          <a:noFill/>
        </p:spPr>
        <p:txBody>
          <a:bodyPr wrap="square">
            <a:spAutoFit/>
          </a:bodyPr>
          <a:lstStyle/>
          <a:p>
            <a:r>
              <a:rPr lang="pt-BR" sz="1400" b="0" i="0" dirty="0">
                <a:solidFill>
                  <a:srgbClr val="252525"/>
                </a:solidFill>
                <a:effectLst/>
                <a:ea typeface="Roboto" panose="02000000000000000000" pitchFamily="2" charset="0"/>
                <a:cs typeface="Roboto" panose="02000000000000000000" pitchFamily="2" charset="0"/>
              </a:rPr>
              <a:t>Neste exemplo, k é igual a 3, então ele encontra os 3 usuários mais próximos e obtém sua classificação.</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06354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cs typeface="Source Sans Pro"/>
                <a:sym typeface="Source Sans Pro"/>
              </a:rPr>
              <a:t>Problemas com implementação </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User-User</a:t>
            </a:r>
            <a:endParaRPr lang="pt-BR" dirty="0"/>
          </a:p>
        </p:txBody>
      </p:sp>
      <p:sp>
        <p:nvSpPr>
          <p:cNvPr id="11" name="CaixaDeTexto 10">
            <a:extLst>
              <a:ext uri="{FF2B5EF4-FFF2-40B4-BE49-F238E27FC236}">
                <a16:creationId xmlns:a16="http://schemas.microsoft.com/office/drawing/2014/main" id="{186B50C5-E721-0240-D745-68E19E00A396}"/>
              </a:ext>
            </a:extLst>
          </p:cNvPr>
          <p:cNvSpPr txBox="1"/>
          <p:nvPr/>
        </p:nvSpPr>
        <p:spPr>
          <a:xfrm>
            <a:off x="183846" y="1228096"/>
            <a:ext cx="3684494" cy="3108543"/>
          </a:xfrm>
          <a:prstGeom prst="rect">
            <a:avLst/>
          </a:prstGeom>
          <a:noFill/>
        </p:spPr>
        <p:txBody>
          <a:bodyPr wrap="square" rtlCol="0">
            <a:spAutoFit/>
          </a:bodyPr>
          <a:lstStyle/>
          <a:p>
            <a:r>
              <a:rPr lang="pt-BR" sz="1400" dirty="0"/>
              <a:t>Casos que podem vir a surgir:</a:t>
            </a:r>
          </a:p>
          <a:p>
            <a:endParaRPr lang="pt-BR" sz="1400" dirty="0"/>
          </a:p>
          <a:p>
            <a:pPr marL="285750" indent="-285750">
              <a:buFont typeface="Wingdings" panose="05000000000000000000" pitchFamily="2" charset="2"/>
              <a:buChar char="Ø"/>
            </a:pPr>
            <a:r>
              <a:rPr lang="pt-BR" sz="1400" dirty="0" err="1"/>
              <a:t>Esparsidade</a:t>
            </a:r>
            <a:r>
              <a:rPr lang="pt-BR" sz="1400" dirty="0"/>
              <a:t>!</a:t>
            </a:r>
          </a:p>
          <a:p>
            <a:pPr marL="742950" lvl="1" indent="-285750">
              <a:buFont typeface="Wingdings" panose="05000000000000000000" pitchFamily="2" charset="2"/>
              <a:buChar char="Ø"/>
            </a:pPr>
            <a:r>
              <a:rPr lang="pt-BR" sz="1400" dirty="0"/>
              <a:t>A medida que aumenta o número de clientes, teremos cada vez mais </a:t>
            </a:r>
            <a:r>
              <a:rPr lang="pt-BR" sz="1400" dirty="0" err="1"/>
              <a:t>esparsidade</a:t>
            </a:r>
            <a:r>
              <a:rPr lang="pt-BR" sz="1400" dirty="0"/>
              <a:t> na nossa base.</a:t>
            </a:r>
          </a:p>
          <a:p>
            <a:r>
              <a:rPr lang="pt-BR" sz="1400" dirty="0"/>
              <a:t> </a:t>
            </a:r>
          </a:p>
          <a:p>
            <a:pPr marL="285750" indent="-285750">
              <a:buFont typeface="Wingdings" panose="05000000000000000000" pitchFamily="2" charset="2"/>
              <a:buChar char="Ø"/>
            </a:pPr>
            <a:r>
              <a:rPr lang="pt-BR" sz="1400" dirty="0"/>
              <a:t>Cold Start</a:t>
            </a:r>
          </a:p>
          <a:p>
            <a:pPr marL="742950" lvl="1" indent="-285750">
              <a:buFont typeface="Wingdings" panose="05000000000000000000" pitchFamily="2" charset="2"/>
              <a:buChar char="Ø"/>
            </a:pPr>
            <a:r>
              <a:rPr lang="pt-BR" sz="1400" dirty="0"/>
              <a:t>Clientes que acabam de chegar, o que fazer com eles?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Talvez tenha alguma forma de contrariar esse problema.</a:t>
            </a:r>
          </a:p>
          <a:p>
            <a:pPr marL="742950" lvl="1" indent="-285750">
              <a:buFont typeface="Wingdings" panose="05000000000000000000" pitchFamily="2" charset="2"/>
              <a:buChar char="Ø"/>
            </a:pPr>
            <a:endParaRPr lang="pt-BR" sz="1400" dirty="0"/>
          </a:p>
        </p:txBody>
      </p:sp>
    </p:spTree>
    <p:extLst>
      <p:ext uri="{BB962C8B-B14F-4D97-AF65-F5344CB8AC3E}">
        <p14:creationId xmlns:p14="http://schemas.microsoft.com/office/powerpoint/2010/main" val="3701829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197975" y="117825"/>
            <a:ext cx="6733984" cy="769681"/>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4800"/>
              <a:buNone/>
            </a:pPr>
            <a:r>
              <a:rPr lang="pt-BR" sz="2800" dirty="0">
                <a:solidFill>
                  <a:srgbClr val="3333FF"/>
                </a:solidFill>
                <a:latin typeface="Source Sans Pro"/>
                <a:ea typeface="Source Sans Pro"/>
                <a:cs typeface="Source Sans Pro"/>
                <a:sym typeface="Source Sans Pro"/>
              </a:rPr>
              <a:t>Quais vantagens de ter um sistemas de recomendações?</a:t>
            </a:r>
            <a:endParaRPr sz="2800" dirty="0">
              <a:solidFill>
                <a:srgbClr val="3333FF"/>
              </a:solidFill>
              <a:latin typeface="Source Sans Pro"/>
              <a:ea typeface="Source Sans Pro"/>
              <a:cs typeface="Source Sans Pro"/>
              <a:sym typeface="Source Sans Pro"/>
            </a:endParaRPr>
          </a:p>
        </p:txBody>
      </p:sp>
      <p:pic>
        <p:nvPicPr>
          <p:cNvPr id="74" name="Google Shape;74;p1"/>
          <p:cNvPicPr preferRelativeResize="0"/>
          <p:nvPr/>
        </p:nvPicPr>
        <p:blipFill rotWithShape="1">
          <a:blip r:embed="rId3">
            <a:alphaModFix/>
          </a:blip>
          <a:srcRect/>
          <a:stretch/>
        </p:blipFill>
        <p:spPr>
          <a:xfrm>
            <a:off x="56781" y="4008110"/>
            <a:ext cx="1579827" cy="1579827"/>
          </a:xfrm>
          <a:prstGeom prst="rect">
            <a:avLst/>
          </a:prstGeom>
          <a:noFill/>
          <a:ln>
            <a:noFill/>
          </a:ln>
        </p:spPr>
      </p:pic>
      <p:sp>
        <p:nvSpPr>
          <p:cNvPr id="4" name="CaixaDeTexto 3">
            <a:extLst>
              <a:ext uri="{FF2B5EF4-FFF2-40B4-BE49-F238E27FC236}">
                <a16:creationId xmlns:a16="http://schemas.microsoft.com/office/drawing/2014/main" id="{0142DD3B-0780-286B-7DC3-D8159A7B5F3B}"/>
              </a:ext>
            </a:extLst>
          </p:cNvPr>
          <p:cNvSpPr txBox="1"/>
          <p:nvPr/>
        </p:nvSpPr>
        <p:spPr>
          <a:xfrm>
            <a:off x="289112" y="1332876"/>
            <a:ext cx="4834218" cy="2585323"/>
          </a:xfrm>
          <a:prstGeom prst="rect">
            <a:avLst/>
          </a:prstGeom>
          <a:noFill/>
        </p:spPr>
        <p:txBody>
          <a:bodyPr wrap="square" rtlCol="0">
            <a:spAutoFit/>
          </a:bodyPr>
          <a:lstStyle/>
          <a:p>
            <a:pPr marL="285750" indent="-285750">
              <a:buFont typeface="Wingdings" panose="05000000000000000000" pitchFamily="2" charset="2"/>
              <a:buChar char="Ø"/>
            </a:pPr>
            <a:r>
              <a:rPr lang="pt-BR" sz="1400" dirty="0"/>
              <a:t>Maior exposição.</a:t>
            </a:r>
          </a:p>
          <a:p>
            <a:pPr marL="285750" indent="-285750">
              <a:buFont typeface="Wingdings" panose="05000000000000000000" pitchFamily="2" charset="2"/>
              <a:buChar char="Ø"/>
            </a:pPr>
            <a:endParaRPr lang="pt-BR" dirty="0"/>
          </a:p>
          <a:p>
            <a:pPr marL="285750" indent="-285750">
              <a:buFont typeface="Wingdings" panose="05000000000000000000" pitchFamily="2" charset="2"/>
              <a:buChar char="Ø"/>
            </a:pPr>
            <a:r>
              <a:rPr lang="pt-BR" sz="1400" dirty="0"/>
              <a:t>Possibilidade do uso contínuo.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Possibilidade de Compra.</a:t>
            </a:r>
          </a:p>
          <a:p>
            <a:pPr marL="285750" indent="-285750">
              <a:buFont typeface="Wingdings" panose="05000000000000000000" pitchFamily="2" charset="2"/>
              <a:buChar char="Ø"/>
            </a:pPr>
            <a:endParaRPr lang="pt-BR" dirty="0"/>
          </a:p>
          <a:p>
            <a:pPr marL="285750" indent="-285750">
              <a:buFont typeface="Wingdings" panose="05000000000000000000" pitchFamily="2" charset="2"/>
              <a:buChar char="Ø"/>
            </a:pPr>
            <a:r>
              <a:rPr lang="pt-BR" sz="1400" dirty="0"/>
              <a:t>Provem uma melhor experiência pro usuário.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Aumento de ticket médio.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Oferta personalizada </a:t>
            </a:r>
          </a:p>
        </p:txBody>
      </p:sp>
    </p:spTree>
    <p:extLst>
      <p:ext uri="{BB962C8B-B14F-4D97-AF65-F5344CB8AC3E}">
        <p14:creationId xmlns:p14="http://schemas.microsoft.com/office/powerpoint/2010/main" val="1735867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Como contornar alguns desses problemas?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Item-item</a:t>
            </a:r>
            <a:endParaRPr lang="pt-BR" dirty="0"/>
          </a:p>
        </p:txBody>
      </p:sp>
      <p:sp>
        <p:nvSpPr>
          <p:cNvPr id="7" name="CaixaDeTexto 6">
            <a:extLst>
              <a:ext uri="{FF2B5EF4-FFF2-40B4-BE49-F238E27FC236}">
                <a16:creationId xmlns:a16="http://schemas.microsoft.com/office/drawing/2014/main" id="{4040FB5E-9147-F4FD-F76B-A4ADA5AEDD16}"/>
              </a:ext>
            </a:extLst>
          </p:cNvPr>
          <p:cNvSpPr txBox="1"/>
          <p:nvPr/>
        </p:nvSpPr>
        <p:spPr>
          <a:xfrm>
            <a:off x="123335" y="894211"/>
            <a:ext cx="5483039" cy="523220"/>
          </a:xfrm>
          <a:prstGeom prst="rect">
            <a:avLst/>
          </a:prstGeom>
          <a:noFill/>
        </p:spPr>
        <p:txBody>
          <a:bodyPr wrap="square">
            <a:spAutoFit/>
          </a:bodyPr>
          <a:lstStyle/>
          <a:p>
            <a:r>
              <a:rPr lang="pt-BR" sz="1400" b="0" dirty="0">
                <a:effectLst/>
              </a:rPr>
              <a:t>A filtragem colaborativa item/item é uma abordagem para a construção de sistemas de recomendação baseados na similaridade entre os itens.</a:t>
            </a:r>
            <a:endParaRPr lang="pt-BR" sz="1400" dirty="0"/>
          </a:p>
        </p:txBody>
      </p:sp>
    </p:spTree>
    <p:extLst>
      <p:ext uri="{BB962C8B-B14F-4D97-AF65-F5344CB8AC3E}">
        <p14:creationId xmlns:p14="http://schemas.microsoft.com/office/powerpoint/2010/main" val="3151447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Como contornar alguns desses problemas?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Item-item</a:t>
            </a:r>
            <a:endParaRPr lang="pt-BR" dirty="0"/>
          </a:p>
        </p:txBody>
      </p:sp>
      <p:sp>
        <p:nvSpPr>
          <p:cNvPr id="5" name="CaixaDeTexto 4">
            <a:extLst>
              <a:ext uri="{FF2B5EF4-FFF2-40B4-BE49-F238E27FC236}">
                <a16:creationId xmlns:a16="http://schemas.microsoft.com/office/drawing/2014/main" id="{E6DCB409-3686-5FEF-028E-9206FC1AFB54}"/>
              </a:ext>
            </a:extLst>
          </p:cNvPr>
          <p:cNvSpPr txBox="1"/>
          <p:nvPr/>
        </p:nvSpPr>
        <p:spPr>
          <a:xfrm>
            <a:off x="123335" y="1792110"/>
            <a:ext cx="8283387" cy="2246769"/>
          </a:xfrm>
          <a:prstGeom prst="rect">
            <a:avLst/>
          </a:prstGeom>
          <a:noFill/>
        </p:spPr>
        <p:txBody>
          <a:bodyPr wrap="square">
            <a:spAutoFit/>
          </a:bodyPr>
          <a:lstStyle/>
          <a:p>
            <a:pPr marL="285750" indent="-285750">
              <a:buFont typeface="Wingdings" panose="05000000000000000000" pitchFamily="2" charset="2"/>
              <a:buChar char="Ø"/>
            </a:pPr>
            <a:r>
              <a:rPr lang="pt-BR" sz="1400" b="0" i="0" dirty="0">
                <a:solidFill>
                  <a:srgbClr val="252525"/>
                </a:solidFill>
                <a:effectLst/>
                <a:ea typeface="Roboto" panose="02000000000000000000" pitchFamily="2" charset="0"/>
                <a:cs typeface="Roboto" panose="02000000000000000000" pitchFamily="2" charset="0"/>
              </a:rPr>
              <a:t>Essa abordagem de item a item obteve o insight de que, se os usuários não têm muita informação, talvez os itens tenham mais porque há menos itens e o mesmo número de classificações a serem divididas entre eles.</a:t>
            </a:r>
          </a:p>
          <a:p>
            <a:pPr marL="285750" indent="-285750">
              <a:buFont typeface="Wingdings" panose="05000000000000000000" pitchFamily="2" charset="2"/>
              <a:buChar char="Ø"/>
            </a:pPr>
            <a:endParaRPr lang="pt-BR" sz="1400" b="0" i="0" dirty="0">
              <a:solidFill>
                <a:srgbClr val="252525"/>
              </a:solidFill>
              <a:effectLst/>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b="0" dirty="0">
                <a:effectLst/>
              </a:rPr>
              <a:t>Mais interpretável do que outros métodos, pois faz recomendações com base na similaridade entre os itens. </a:t>
            </a:r>
          </a:p>
          <a:p>
            <a:pPr marL="285750" indent="-285750">
              <a:buFont typeface="Wingdings" panose="05000000000000000000" pitchFamily="2" charset="2"/>
              <a:buChar char="Ø"/>
            </a:pPr>
            <a:r>
              <a:rPr lang="pt-BR" sz="1400" b="0" dirty="0">
                <a:effectLst/>
              </a:rPr>
              <a:t>Isso permite entender melhor por que um determinado item está sendo recomendado a um usuário.</a:t>
            </a:r>
          </a:p>
          <a:p>
            <a:pPr marL="285750" indent="-285750">
              <a:buFont typeface="Wingdings" panose="05000000000000000000" pitchFamily="2" charset="2"/>
              <a:buChar char="Ø"/>
            </a:pPr>
            <a:endParaRPr lang="pt-BR" sz="1400" b="0" dirty="0">
              <a:effectLst/>
            </a:endParaRPr>
          </a:p>
          <a:p>
            <a:pPr marL="285750" indent="-285750">
              <a:buFont typeface="Wingdings" panose="05000000000000000000" pitchFamily="2" charset="2"/>
              <a:buChar char="Ø"/>
            </a:pPr>
            <a:r>
              <a:rPr lang="pt-BR" sz="1400" dirty="0"/>
              <a:t>É</a:t>
            </a:r>
            <a:r>
              <a:rPr lang="pt-BR" sz="1400" b="0" dirty="0">
                <a:effectLst/>
              </a:rPr>
              <a:t> computacionalmente menos complexa, o que a torna mais escalável para grandes conjuntos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b="0" dirty="0">
                <a:effectLst/>
              </a:rPr>
              <a:t>Quando item-item é melho</a:t>
            </a:r>
            <a:r>
              <a:rPr lang="pt-BR" sz="1400" dirty="0"/>
              <a:t>r do que user-user?</a:t>
            </a:r>
            <a:endParaRPr lang="pt-BR" sz="1400" b="0" dirty="0">
              <a:effectLst/>
            </a:endParaRPr>
          </a:p>
        </p:txBody>
      </p:sp>
      <p:sp>
        <p:nvSpPr>
          <p:cNvPr id="7" name="CaixaDeTexto 6">
            <a:extLst>
              <a:ext uri="{FF2B5EF4-FFF2-40B4-BE49-F238E27FC236}">
                <a16:creationId xmlns:a16="http://schemas.microsoft.com/office/drawing/2014/main" id="{4040FB5E-9147-F4FD-F76B-A4ADA5AEDD16}"/>
              </a:ext>
            </a:extLst>
          </p:cNvPr>
          <p:cNvSpPr txBox="1"/>
          <p:nvPr/>
        </p:nvSpPr>
        <p:spPr>
          <a:xfrm>
            <a:off x="123335" y="894211"/>
            <a:ext cx="5483039" cy="523220"/>
          </a:xfrm>
          <a:prstGeom prst="rect">
            <a:avLst/>
          </a:prstGeom>
          <a:noFill/>
        </p:spPr>
        <p:txBody>
          <a:bodyPr wrap="square">
            <a:spAutoFit/>
          </a:bodyPr>
          <a:lstStyle/>
          <a:p>
            <a:r>
              <a:rPr lang="pt-BR" sz="1400" b="0" dirty="0">
                <a:effectLst/>
              </a:rPr>
              <a:t>A filtragem colaborativa item/item é uma abordagem para a construção de sistemas de recomendação baseados na similaridade entre os itens.</a:t>
            </a:r>
            <a:endParaRPr lang="pt-BR" sz="1400" dirty="0"/>
          </a:p>
        </p:txBody>
      </p:sp>
    </p:spTree>
    <p:extLst>
      <p:ext uri="{BB962C8B-B14F-4D97-AF65-F5344CB8AC3E}">
        <p14:creationId xmlns:p14="http://schemas.microsoft.com/office/powerpoint/2010/main" val="585984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Como contornar alguns desses problemas?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Item-item</a:t>
            </a:r>
            <a:endParaRPr lang="pt-BR" dirty="0"/>
          </a:p>
        </p:txBody>
      </p:sp>
      <p:sp>
        <p:nvSpPr>
          <p:cNvPr id="5" name="CaixaDeTexto 4">
            <a:extLst>
              <a:ext uri="{FF2B5EF4-FFF2-40B4-BE49-F238E27FC236}">
                <a16:creationId xmlns:a16="http://schemas.microsoft.com/office/drawing/2014/main" id="{E6DCB409-3686-5FEF-028E-9206FC1AFB54}"/>
              </a:ext>
            </a:extLst>
          </p:cNvPr>
          <p:cNvSpPr txBox="1"/>
          <p:nvPr/>
        </p:nvSpPr>
        <p:spPr>
          <a:xfrm>
            <a:off x="123335" y="1792110"/>
            <a:ext cx="8283387" cy="2246769"/>
          </a:xfrm>
          <a:prstGeom prst="rect">
            <a:avLst/>
          </a:prstGeom>
          <a:noFill/>
        </p:spPr>
        <p:txBody>
          <a:bodyPr wrap="square">
            <a:spAutoFit/>
          </a:bodyPr>
          <a:lstStyle/>
          <a:p>
            <a:pPr marL="285750" indent="-285750">
              <a:buFont typeface="Wingdings" panose="05000000000000000000" pitchFamily="2" charset="2"/>
              <a:buChar char="Ø"/>
            </a:pPr>
            <a:r>
              <a:rPr lang="pt-BR" sz="1400" b="0" i="0" dirty="0">
                <a:solidFill>
                  <a:srgbClr val="252525"/>
                </a:solidFill>
                <a:effectLst/>
                <a:ea typeface="Roboto" panose="02000000000000000000" pitchFamily="2" charset="0"/>
                <a:cs typeface="Roboto" panose="02000000000000000000" pitchFamily="2" charset="0"/>
              </a:rPr>
              <a:t>Essa abordagem de item a item obteve o insight de que, se os usuários não têm muita informação, talvez os itens tenham mais porque há menos itens e o mesmo número de classificações a serem divididas entre eles.</a:t>
            </a:r>
          </a:p>
          <a:p>
            <a:pPr marL="285750" indent="-285750">
              <a:buFont typeface="Wingdings" panose="05000000000000000000" pitchFamily="2" charset="2"/>
              <a:buChar char="Ø"/>
            </a:pPr>
            <a:endParaRPr lang="pt-BR" sz="1400" b="0" i="0" dirty="0">
              <a:solidFill>
                <a:srgbClr val="252525"/>
              </a:solidFill>
              <a:effectLst/>
              <a:ea typeface="Roboto" panose="02000000000000000000" pitchFamily="2" charset="0"/>
              <a:cs typeface="Roboto" panose="02000000000000000000" pitchFamily="2" charset="0"/>
            </a:endParaRPr>
          </a:p>
          <a:p>
            <a:pPr marL="285750" indent="-285750">
              <a:buFont typeface="Wingdings" panose="05000000000000000000" pitchFamily="2" charset="2"/>
              <a:buChar char="Ø"/>
            </a:pPr>
            <a:r>
              <a:rPr lang="pt-BR" sz="1400" b="0" dirty="0">
                <a:effectLst/>
              </a:rPr>
              <a:t>Mais interpretável do que outros métodos, pois faz recomendações com base na similaridade entre os itens. </a:t>
            </a:r>
          </a:p>
          <a:p>
            <a:pPr marL="285750" indent="-285750">
              <a:buFont typeface="Wingdings" panose="05000000000000000000" pitchFamily="2" charset="2"/>
              <a:buChar char="Ø"/>
            </a:pPr>
            <a:r>
              <a:rPr lang="pt-BR" sz="1400" b="0" dirty="0">
                <a:effectLst/>
              </a:rPr>
              <a:t>Isso permite entender melhor por que um determinado item está sendo recomendado a um usuário.</a:t>
            </a:r>
          </a:p>
          <a:p>
            <a:pPr marL="285750" indent="-285750">
              <a:buFont typeface="Wingdings" panose="05000000000000000000" pitchFamily="2" charset="2"/>
              <a:buChar char="Ø"/>
            </a:pPr>
            <a:endParaRPr lang="pt-BR" sz="1400" b="0" dirty="0">
              <a:effectLst/>
            </a:endParaRPr>
          </a:p>
          <a:p>
            <a:pPr marL="285750" indent="-285750">
              <a:buFont typeface="Wingdings" panose="05000000000000000000" pitchFamily="2" charset="2"/>
              <a:buChar char="Ø"/>
            </a:pPr>
            <a:r>
              <a:rPr lang="pt-BR" sz="1400" dirty="0"/>
              <a:t>É</a:t>
            </a:r>
            <a:r>
              <a:rPr lang="pt-BR" sz="1400" b="0" dirty="0">
                <a:effectLst/>
              </a:rPr>
              <a:t> computacionalmente menos complexa, o que a torna mais escalável para grandes conjuntos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b="0" dirty="0">
                <a:effectLst/>
              </a:rPr>
              <a:t>Quando item-item é melho</a:t>
            </a:r>
            <a:r>
              <a:rPr lang="pt-BR" sz="1400" dirty="0"/>
              <a:t>r do que user-user?</a:t>
            </a:r>
            <a:endParaRPr lang="pt-BR" sz="1400" b="0" dirty="0">
              <a:effectLst/>
            </a:endParaRPr>
          </a:p>
        </p:txBody>
      </p:sp>
      <p:sp>
        <p:nvSpPr>
          <p:cNvPr id="7" name="CaixaDeTexto 6">
            <a:extLst>
              <a:ext uri="{FF2B5EF4-FFF2-40B4-BE49-F238E27FC236}">
                <a16:creationId xmlns:a16="http://schemas.microsoft.com/office/drawing/2014/main" id="{4040FB5E-9147-F4FD-F76B-A4ADA5AEDD16}"/>
              </a:ext>
            </a:extLst>
          </p:cNvPr>
          <p:cNvSpPr txBox="1"/>
          <p:nvPr/>
        </p:nvSpPr>
        <p:spPr>
          <a:xfrm>
            <a:off x="123335" y="894211"/>
            <a:ext cx="5483039" cy="523220"/>
          </a:xfrm>
          <a:prstGeom prst="rect">
            <a:avLst/>
          </a:prstGeom>
          <a:noFill/>
        </p:spPr>
        <p:txBody>
          <a:bodyPr wrap="square">
            <a:spAutoFit/>
          </a:bodyPr>
          <a:lstStyle/>
          <a:p>
            <a:r>
              <a:rPr lang="pt-BR" sz="1400" b="0" dirty="0">
                <a:effectLst/>
              </a:rPr>
              <a:t>A filtragem colaborativa item/item é uma abordagem para a construção de sistemas de recomendação baseados na similaridade entre os itens.</a:t>
            </a:r>
            <a:endParaRPr lang="pt-BR" sz="1400" dirty="0"/>
          </a:p>
        </p:txBody>
      </p:sp>
      <p:sp>
        <p:nvSpPr>
          <p:cNvPr id="8" name="CaixaDeTexto 7">
            <a:extLst>
              <a:ext uri="{FF2B5EF4-FFF2-40B4-BE49-F238E27FC236}">
                <a16:creationId xmlns:a16="http://schemas.microsoft.com/office/drawing/2014/main" id="{C7BB6F95-CEDA-43C9-A4AA-2D05C809339F}"/>
              </a:ext>
            </a:extLst>
          </p:cNvPr>
          <p:cNvSpPr txBox="1"/>
          <p:nvPr/>
        </p:nvSpPr>
        <p:spPr>
          <a:xfrm>
            <a:off x="123335" y="4315199"/>
            <a:ext cx="6232712" cy="523220"/>
          </a:xfrm>
          <a:prstGeom prst="rect">
            <a:avLst/>
          </a:prstGeom>
          <a:noFill/>
        </p:spPr>
        <p:txBody>
          <a:bodyPr wrap="square" rtlCol="0">
            <a:spAutoFit/>
          </a:bodyPr>
          <a:lstStyle/>
          <a:p>
            <a:r>
              <a:rPr lang="pt-BR" sz="1400" dirty="0"/>
              <a:t>Em resumo, filtragem colaborativa item-item é uma maneira eficiente de lidar com dados esparsos e fazer recomendações interpretáveis.</a:t>
            </a:r>
          </a:p>
        </p:txBody>
      </p:sp>
    </p:spTree>
    <p:extLst>
      <p:ext uri="{BB962C8B-B14F-4D97-AF65-F5344CB8AC3E}">
        <p14:creationId xmlns:p14="http://schemas.microsoft.com/office/powerpoint/2010/main" val="205509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Implementação Baseada em Memória </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Item-item</a:t>
            </a:r>
            <a:endParaRPr lang="pt-BR" dirty="0"/>
          </a:p>
        </p:txBody>
      </p:sp>
      <p:sp>
        <p:nvSpPr>
          <p:cNvPr id="6" name="CaixaDeTexto 5">
            <a:extLst>
              <a:ext uri="{FF2B5EF4-FFF2-40B4-BE49-F238E27FC236}">
                <a16:creationId xmlns:a16="http://schemas.microsoft.com/office/drawing/2014/main" id="{870CB1A1-B3BE-1FAC-27B4-577EB87B6446}"/>
              </a:ext>
            </a:extLst>
          </p:cNvPr>
          <p:cNvSpPr txBox="1"/>
          <p:nvPr/>
        </p:nvSpPr>
        <p:spPr>
          <a:xfrm>
            <a:off x="84043" y="966486"/>
            <a:ext cx="3234018" cy="523220"/>
          </a:xfrm>
          <a:prstGeom prst="rect">
            <a:avLst/>
          </a:prstGeom>
          <a:noFill/>
        </p:spPr>
        <p:txBody>
          <a:bodyPr wrap="square" rtlCol="0">
            <a:spAutoFit/>
          </a:bodyPr>
          <a:lstStyle/>
          <a:p>
            <a:r>
              <a:rPr lang="pt-BR" sz="1400" dirty="0"/>
              <a:t>Iremos multiplicar as ratings dos outros itens por um fator de proximidade.</a:t>
            </a:r>
          </a:p>
        </p:txBody>
      </p:sp>
      <p:pic>
        <p:nvPicPr>
          <p:cNvPr id="8" name="Imagem 7">
            <a:extLst>
              <a:ext uri="{FF2B5EF4-FFF2-40B4-BE49-F238E27FC236}">
                <a16:creationId xmlns:a16="http://schemas.microsoft.com/office/drawing/2014/main" id="{9A501E75-4518-D8A1-8CC0-59FD663FCE25}"/>
              </a:ext>
            </a:extLst>
          </p:cNvPr>
          <p:cNvPicPr>
            <a:picLocks noChangeAspect="1"/>
          </p:cNvPicPr>
          <p:nvPr/>
        </p:nvPicPr>
        <p:blipFill>
          <a:blip r:embed="rId2"/>
          <a:stretch>
            <a:fillRect/>
          </a:stretch>
        </p:blipFill>
        <p:spPr>
          <a:xfrm>
            <a:off x="491208" y="1757296"/>
            <a:ext cx="2419688" cy="943107"/>
          </a:xfrm>
          <a:prstGeom prst="rect">
            <a:avLst/>
          </a:prstGeom>
        </p:spPr>
      </p:pic>
      <p:sp>
        <p:nvSpPr>
          <p:cNvPr id="10" name="CaixaDeTexto 9">
            <a:extLst>
              <a:ext uri="{FF2B5EF4-FFF2-40B4-BE49-F238E27FC236}">
                <a16:creationId xmlns:a16="http://schemas.microsoft.com/office/drawing/2014/main" id="{CCAA3025-8A11-4F74-3939-957388327AB8}"/>
              </a:ext>
            </a:extLst>
          </p:cNvPr>
          <p:cNvSpPr txBox="1"/>
          <p:nvPr/>
        </p:nvSpPr>
        <p:spPr>
          <a:xfrm>
            <a:off x="84043" y="3350653"/>
            <a:ext cx="3234018"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u: user</a:t>
            </a:r>
          </a:p>
          <a:p>
            <a:pPr marL="285750" indent="-285750">
              <a:buFont typeface="Arial" panose="020B0604020202020204" pitchFamily="34" charset="0"/>
              <a:buChar char="•"/>
            </a:pPr>
            <a:r>
              <a:rPr lang="pt-BR" sz="1400" dirty="0"/>
              <a:t>i: item em questão</a:t>
            </a:r>
          </a:p>
          <a:p>
            <a:pPr marL="285750" indent="-285750">
              <a:buFont typeface="Arial" panose="020B0604020202020204" pitchFamily="34" charset="0"/>
              <a:buChar char="•"/>
            </a:pPr>
            <a:r>
              <a:rPr lang="pt-BR" sz="1400" dirty="0"/>
              <a:t>j: outros itens</a:t>
            </a:r>
          </a:p>
          <a:p>
            <a:pPr marL="285750" indent="-285750">
              <a:buFont typeface="Arial" panose="020B0604020202020204" pitchFamily="34" charset="0"/>
              <a:buChar char="•"/>
            </a:pPr>
            <a:r>
              <a:rPr lang="pt-BR" sz="1400" dirty="0"/>
              <a:t>N: outros itens</a:t>
            </a:r>
          </a:p>
        </p:txBody>
      </p:sp>
      <p:sp>
        <p:nvSpPr>
          <p:cNvPr id="11" name="CaixaDeTexto 10">
            <a:extLst>
              <a:ext uri="{FF2B5EF4-FFF2-40B4-BE49-F238E27FC236}">
                <a16:creationId xmlns:a16="http://schemas.microsoft.com/office/drawing/2014/main" id="{02CA6AAA-0810-6DE8-7525-8111F4A9E7DA}"/>
              </a:ext>
            </a:extLst>
          </p:cNvPr>
          <p:cNvSpPr txBox="1"/>
          <p:nvPr/>
        </p:nvSpPr>
        <p:spPr>
          <a:xfrm>
            <a:off x="5033682" y="966486"/>
            <a:ext cx="3234018" cy="1169551"/>
          </a:xfrm>
          <a:prstGeom prst="rect">
            <a:avLst/>
          </a:prstGeom>
          <a:noFill/>
        </p:spPr>
        <p:txBody>
          <a:bodyPr wrap="square" rtlCol="0">
            <a:spAutoFit/>
          </a:bodyPr>
          <a:lstStyle/>
          <a:p>
            <a:r>
              <a:rPr lang="pt-BR" sz="1400" dirty="0"/>
              <a:t>Qual fator é esse?</a:t>
            </a:r>
          </a:p>
          <a:p>
            <a:endParaRPr lang="pt-BR" sz="1400" dirty="0"/>
          </a:p>
          <a:p>
            <a:pPr marL="285750" indent="-285750">
              <a:buFont typeface="Arial" panose="020B0604020202020204" pitchFamily="34" charset="0"/>
              <a:buChar char="•"/>
            </a:pPr>
            <a:r>
              <a:rPr lang="pt-BR" sz="1400" dirty="0"/>
              <a:t>Correlação de Pearson</a:t>
            </a:r>
          </a:p>
          <a:p>
            <a:pPr marL="285750" indent="-285750">
              <a:buFont typeface="Arial" panose="020B0604020202020204" pitchFamily="34" charset="0"/>
              <a:buChar char="•"/>
            </a:pPr>
            <a:r>
              <a:rPr lang="pt-BR" sz="1400" dirty="0"/>
              <a:t>Similaridade Cosseno</a:t>
            </a:r>
          </a:p>
          <a:p>
            <a:pPr marL="285750" indent="-285750">
              <a:buFont typeface="Arial" panose="020B0604020202020204" pitchFamily="34" charset="0"/>
              <a:buChar char="•"/>
            </a:pPr>
            <a:r>
              <a:rPr lang="pt-BR" sz="1400" dirty="0"/>
              <a:t>Distância euclidiana</a:t>
            </a:r>
          </a:p>
        </p:txBody>
      </p:sp>
    </p:spTree>
    <p:extLst>
      <p:ext uri="{BB962C8B-B14F-4D97-AF65-F5344CB8AC3E}">
        <p14:creationId xmlns:p14="http://schemas.microsoft.com/office/powerpoint/2010/main" val="4230604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Implementação Baseada em Memória </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Item-item</a:t>
            </a:r>
            <a:endParaRPr lang="pt-BR" dirty="0"/>
          </a:p>
        </p:txBody>
      </p:sp>
      <p:sp>
        <p:nvSpPr>
          <p:cNvPr id="6" name="CaixaDeTexto 5">
            <a:extLst>
              <a:ext uri="{FF2B5EF4-FFF2-40B4-BE49-F238E27FC236}">
                <a16:creationId xmlns:a16="http://schemas.microsoft.com/office/drawing/2014/main" id="{870CB1A1-B3BE-1FAC-27B4-577EB87B6446}"/>
              </a:ext>
            </a:extLst>
          </p:cNvPr>
          <p:cNvSpPr txBox="1"/>
          <p:nvPr/>
        </p:nvSpPr>
        <p:spPr>
          <a:xfrm>
            <a:off x="84043" y="966486"/>
            <a:ext cx="3234018" cy="523220"/>
          </a:xfrm>
          <a:prstGeom prst="rect">
            <a:avLst/>
          </a:prstGeom>
          <a:noFill/>
        </p:spPr>
        <p:txBody>
          <a:bodyPr wrap="square" rtlCol="0">
            <a:spAutoFit/>
          </a:bodyPr>
          <a:lstStyle/>
          <a:p>
            <a:r>
              <a:rPr lang="pt-BR" sz="1400" dirty="0"/>
              <a:t>Iremos multiplicar as ratings dos outros itens por um fator de proximidade.</a:t>
            </a:r>
          </a:p>
        </p:txBody>
      </p:sp>
      <p:pic>
        <p:nvPicPr>
          <p:cNvPr id="8" name="Imagem 7">
            <a:extLst>
              <a:ext uri="{FF2B5EF4-FFF2-40B4-BE49-F238E27FC236}">
                <a16:creationId xmlns:a16="http://schemas.microsoft.com/office/drawing/2014/main" id="{9A501E75-4518-D8A1-8CC0-59FD663FCE25}"/>
              </a:ext>
            </a:extLst>
          </p:cNvPr>
          <p:cNvPicPr>
            <a:picLocks noChangeAspect="1"/>
          </p:cNvPicPr>
          <p:nvPr/>
        </p:nvPicPr>
        <p:blipFill>
          <a:blip r:embed="rId2"/>
          <a:stretch>
            <a:fillRect/>
          </a:stretch>
        </p:blipFill>
        <p:spPr>
          <a:xfrm>
            <a:off x="491208" y="1757296"/>
            <a:ext cx="2419688" cy="943107"/>
          </a:xfrm>
          <a:prstGeom prst="rect">
            <a:avLst/>
          </a:prstGeom>
        </p:spPr>
      </p:pic>
      <p:sp>
        <p:nvSpPr>
          <p:cNvPr id="10" name="CaixaDeTexto 9">
            <a:extLst>
              <a:ext uri="{FF2B5EF4-FFF2-40B4-BE49-F238E27FC236}">
                <a16:creationId xmlns:a16="http://schemas.microsoft.com/office/drawing/2014/main" id="{CCAA3025-8A11-4F74-3939-957388327AB8}"/>
              </a:ext>
            </a:extLst>
          </p:cNvPr>
          <p:cNvSpPr txBox="1"/>
          <p:nvPr/>
        </p:nvSpPr>
        <p:spPr>
          <a:xfrm>
            <a:off x="84043" y="3350653"/>
            <a:ext cx="3234018"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a:t>u: user</a:t>
            </a:r>
          </a:p>
          <a:p>
            <a:pPr marL="285750" indent="-285750">
              <a:buFont typeface="Arial" panose="020B0604020202020204" pitchFamily="34" charset="0"/>
              <a:buChar char="•"/>
            </a:pPr>
            <a:r>
              <a:rPr lang="pt-BR" sz="1400" dirty="0"/>
              <a:t>i: item em questão</a:t>
            </a:r>
          </a:p>
          <a:p>
            <a:pPr marL="285750" indent="-285750">
              <a:buFont typeface="Arial" panose="020B0604020202020204" pitchFamily="34" charset="0"/>
              <a:buChar char="•"/>
            </a:pPr>
            <a:r>
              <a:rPr lang="pt-BR" sz="1400" dirty="0"/>
              <a:t>j: outros itens</a:t>
            </a:r>
          </a:p>
          <a:p>
            <a:pPr marL="285750" indent="-285750">
              <a:buFont typeface="Arial" panose="020B0604020202020204" pitchFamily="34" charset="0"/>
              <a:buChar char="•"/>
            </a:pPr>
            <a:r>
              <a:rPr lang="pt-BR" sz="1400" dirty="0"/>
              <a:t>N: outros itens</a:t>
            </a:r>
          </a:p>
        </p:txBody>
      </p:sp>
      <p:sp>
        <p:nvSpPr>
          <p:cNvPr id="11" name="CaixaDeTexto 10">
            <a:extLst>
              <a:ext uri="{FF2B5EF4-FFF2-40B4-BE49-F238E27FC236}">
                <a16:creationId xmlns:a16="http://schemas.microsoft.com/office/drawing/2014/main" id="{02CA6AAA-0810-6DE8-7525-8111F4A9E7DA}"/>
              </a:ext>
            </a:extLst>
          </p:cNvPr>
          <p:cNvSpPr txBox="1"/>
          <p:nvPr/>
        </p:nvSpPr>
        <p:spPr>
          <a:xfrm>
            <a:off x="5033682" y="966486"/>
            <a:ext cx="3234018" cy="1169551"/>
          </a:xfrm>
          <a:prstGeom prst="rect">
            <a:avLst/>
          </a:prstGeom>
          <a:noFill/>
        </p:spPr>
        <p:txBody>
          <a:bodyPr wrap="square" rtlCol="0">
            <a:spAutoFit/>
          </a:bodyPr>
          <a:lstStyle/>
          <a:p>
            <a:r>
              <a:rPr lang="pt-BR" sz="1400" dirty="0"/>
              <a:t>Qual fator é esse?</a:t>
            </a:r>
          </a:p>
          <a:p>
            <a:endParaRPr lang="pt-BR" sz="1400" dirty="0"/>
          </a:p>
          <a:p>
            <a:pPr marL="285750" indent="-285750">
              <a:buFont typeface="Arial" panose="020B0604020202020204" pitchFamily="34" charset="0"/>
              <a:buChar char="•"/>
            </a:pPr>
            <a:r>
              <a:rPr lang="pt-BR" sz="1400" dirty="0"/>
              <a:t>Correlação de Pearson</a:t>
            </a:r>
          </a:p>
          <a:p>
            <a:pPr marL="285750" indent="-285750">
              <a:buFont typeface="Arial" panose="020B0604020202020204" pitchFamily="34" charset="0"/>
              <a:buChar char="•"/>
            </a:pPr>
            <a:r>
              <a:rPr lang="pt-BR" sz="1400" dirty="0"/>
              <a:t>Similaridade Cosseno</a:t>
            </a:r>
          </a:p>
          <a:p>
            <a:pPr marL="285750" indent="-285750">
              <a:buFont typeface="Arial" panose="020B0604020202020204" pitchFamily="34" charset="0"/>
              <a:buChar char="•"/>
            </a:pPr>
            <a:r>
              <a:rPr lang="pt-BR" sz="1400" dirty="0"/>
              <a:t>Distância euclidiana</a:t>
            </a:r>
          </a:p>
        </p:txBody>
      </p:sp>
      <p:sp>
        <p:nvSpPr>
          <p:cNvPr id="12" name="CaixaDeTexto 11">
            <a:extLst>
              <a:ext uri="{FF2B5EF4-FFF2-40B4-BE49-F238E27FC236}">
                <a16:creationId xmlns:a16="http://schemas.microsoft.com/office/drawing/2014/main" id="{05ABD3C3-8984-2F0B-6F5C-04230ED0FAC0}"/>
              </a:ext>
            </a:extLst>
          </p:cNvPr>
          <p:cNvSpPr txBox="1"/>
          <p:nvPr/>
        </p:nvSpPr>
        <p:spPr>
          <a:xfrm>
            <a:off x="5103159" y="2958353"/>
            <a:ext cx="3099547" cy="1815882"/>
          </a:xfrm>
          <a:prstGeom prst="rect">
            <a:avLst/>
          </a:prstGeom>
          <a:noFill/>
        </p:spPr>
        <p:txBody>
          <a:bodyPr wrap="square" rtlCol="0">
            <a:spAutoFit/>
          </a:bodyPr>
          <a:lstStyle/>
          <a:p>
            <a:r>
              <a:rPr lang="pt-BR" sz="1400" dirty="0"/>
              <a:t>O que ganhamos com esse método?</a:t>
            </a:r>
          </a:p>
          <a:p>
            <a:endParaRPr lang="pt-BR" sz="1400" dirty="0"/>
          </a:p>
          <a:p>
            <a:pPr marL="285750" indent="-285750">
              <a:buFont typeface="Arial" panose="020B0604020202020204" pitchFamily="34" charset="0"/>
              <a:buChar char="•"/>
            </a:pPr>
            <a:r>
              <a:rPr lang="pt-BR" sz="1400" dirty="0"/>
              <a:t>Mais segurança. </a:t>
            </a:r>
          </a:p>
          <a:p>
            <a:pPr marL="285750" indent="-285750">
              <a:buFont typeface="Arial" panose="020B0604020202020204" pitchFamily="34" charset="0"/>
              <a:buChar char="•"/>
            </a:pPr>
            <a:r>
              <a:rPr lang="pt-BR" sz="1400" dirty="0"/>
              <a:t>Pois sabemos que as avaliações de cada usuário não irão sofrer flutuações.</a:t>
            </a:r>
          </a:p>
          <a:p>
            <a:pPr marL="285750" indent="-285750">
              <a:buFont typeface="Arial" panose="020B0604020202020204" pitchFamily="34" charset="0"/>
              <a:buChar char="•"/>
            </a:pPr>
            <a:r>
              <a:rPr lang="pt-BR" sz="1400" dirty="0"/>
              <a:t>Correlações entre os itens são mais confiáveis.</a:t>
            </a:r>
          </a:p>
        </p:txBody>
      </p:sp>
    </p:spTree>
    <p:extLst>
      <p:ext uri="{BB962C8B-B14F-4D97-AF65-F5344CB8AC3E}">
        <p14:creationId xmlns:p14="http://schemas.microsoft.com/office/powerpoint/2010/main" val="4824362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Implementação Item-Item</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O que muda na Prática?</a:t>
            </a:r>
            <a:endParaRPr lang="pt-BR" dirty="0"/>
          </a:p>
        </p:txBody>
      </p:sp>
      <p:pic>
        <p:nvPicPr>
          <p:cNvPr id="5" name="Imagem 4">
            <a:extLst>
              <a:ext uri="{FF2B5EF4-FFF2-40B4-BE49-F238E27FC236}">
                <a16:creationId xmlns:a16="http://schemas.microsoft.com/office/drawing/2014/main" id="{2CA02FDA-1149-C8ED-14C3-4177590B7C19}"/>
              </a:ext>
            </a:extLst>
          </p:cNvPr>
          <p:cNvPicPr>
            <a:picLocks noChangeAspect="1"/>
          </p:cNvPicPr>
          <p:nvPr/>
        </p:nvPicPr>
        <p:blipFill>
          <a:blip r:embed="rId2"/>
          <a:stretch>
            <a:fillRect/>
          </a:stretch>
        </p:blipFill>
        <p:spPr>
          <a:xfrm>
            <a:off x="800100" y="1140619"/>
            <a:ext cx="7167282" cy="3231450"/>
          </a:xfrm>
          <a:prstGeom prst="rect">
            <a:avLst/>
          </a:prstGeom>
        </p:spPr>
      </p:pic>
    </p:spTree>
    <p:extLst>
      <p:ext uri="{BB962C8B-B14F-4D97-AF65-F5344CB8AC3E}">
        <p14:creationId xmlns:p14="http://schemas.microsoft.com/office/powerpoint/2010/main" val="3909745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Implementação Item-Item</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O que muda na Prática?</a:t>
            </a:r>
            <a:endParaRPr lang="pt-BR" dirty="0"/>
          </a:p>
        </p:txBody>
      </p:sp>
      <p:pic>
        <p:nvPicPr>
          <p:cNvPr id="5" name="Imagem 4">
            <a:extLst>
              <a:ext uri="{FF2B5EF4-FFF2-40B4-BE49-F238E27FC236}">
                <a16:creationId xmlns:a16="http://schemas.microsoft.com/office/drawing/2014/main" id="{2CA02FDA-1149-C8ED-14C3-4177590B7C19}"/>
              </a:ext>
            </a:extLst>
          </p:cNvPr>
          <p:cNvPicPr>
            <a:picLocks noChangeAspect="1"/>
          </p:cNvPicPr>
          <p:nvPr/>
        </p:nvPicPr>
        <p:blipFill>
          <a:blip r:embed="rId2"/>
          <a:stretch>
            <a:fillRect/>
          </a:stretch>
        </p:blipFill>
        <p:spPr>
          <a:xfrm>
            <a:off x="800100" y="1140619"/>
            <a:ext cx="7167282" cy="3231450"/>
          </a:xfrm>
          <a:prstGeom prst="rect">
            <a:avLst/>
          </a:prstGeom>
        </p:spPr>
      </p:pic>
      <p:sp>
        <p:nvSpPr>
          <p:cNvPr id="4" name="CaixaDeTexto 3">
            <a:extLst>
              <a:ext uri="{FF2B5EF4-FFF2-40B4-BE49-F238E27FC236}">
                <a16:creationId xmlns:a16="http://schemas.microsoft.com/office/drawing/2014/main" id="{DCB0542B-201F-1CE7-81DD-C1AC0FA51857}"/>
              </a:ext>
            </a:extLst>
          </p:cNvPr>
          <p:cNvSpPr txBox="1"/>
          <p:nvPr/>
        </p:nvSpPr>
        <p:spPr>
          <a:xfrm>
            <a:off x="181535" y="4507873"/>
            <a:ext cx="4040841" cy="338554"/>
          </a:xfrm>
          <a:prstGeom prst="rect">
            <a:avLst/>
          </a:prstGeom>
          <a:noFill/>
        </p:spPr>
        <p:txBody>
          <a:bodyPr wrap="square" rtlCol="0">
            <a:spAutoFit/>
          </a:bodyPr>
          <a:lstStyle/>
          <a:p>
            <a:r>
              <a:rPr lang="pt-BR" sz="1600" dirty="0"/>
              <a:t>Cuidado, sempre saiba o que está fazendo!</a:t>
            </a:r>
          </a:p>
        </p:txBody>
      </p:sp>
    </p:spTree>
    <p:extLst>
      <p:ext uri="{BB962C8B-B14F-4D97-AF65-F5344CB8AC3E}">
        <p14:creationId xmlns:p14="http://schemas.microsoft.com/office/powerpoint/2010/main" val="2586596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138499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72887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2462213"/>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08081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3754874"/>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err="1">
                <a:solidFill>
                  <a:srgbClr val="252525"/>
                </a:solidFill>
                <a:effectLst/>
                <a:latin typeface="Roboto" panose="02000000000000000000" pitchFamily="2" charset="0"/>
              </a:rPr>
              <a:t>Esparsidade</a:t>
            </a:r>
            <a:r>
              <a:rPr lang="pt-BR" sz="1400" b="0" i="0" dirty="0">
                <a:solidFill>
                  <a:srgbClr val="252525"/>
                </a:solidFill>
                <a:effectLst/>
                <a:latin typeface="Roboto" panose="02000000000000000000" pitchFamily="2" charset="0"/>
              </a:rPr>
              <a:t>: Na maioria dos casos a matriz usuário-item é esparsa, ou seja, a maioria das entradas são vazias ou nulas, dificultando o cálculo de similaridade ou correlação entre itens ou usuários.</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2472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4167"/>
            <a:ext cx="7886700" cy="994172"/>
          </a:xfrm>
        </p:spPr>
        <p:txBody>
          <a:bodyPr>
            <a:normAutofit/>
          </a:bodyPr>
          <a:lstStyle/>
          <a:p>
            <a:r>
              <a:rPr lang="pt-BR" sz="2800" dirty="0">
                <a:solidFill>
                  <a:srgbClr val="3333FF"/>
                </a:solidFill>
                <a:latin typeface="Source Sans Pro"/>
                <a:ea typeface="Source Sans Pro"/>
                <a:cs typeface="Source Sans Pro"/>
                <a:sym typeface="Source Sans Pro"/>
              </a:rPr>
              <a:t>Quais tipos de dados eu preciso?</a:t>
            </a:r>
            <a:endParaRPr lang="pt-BR" sz="28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p:txBody>
          <a:bodyPr/>
          <a:lstStyle/>
          <a:p>
            <a:r>
              <a:rPr lang="pt-BR" sz="1800" dirty="0">
                <a:solidFill>
                  <a:srgbClr val="3333FF"/>
                </a:solidFill>
                <a:latin typeface="Source Sans Pro"/>
                <a:ea typeface="Source Sans Pro"/>
                <a:cs typeface="Source Sans Pro"/>
                <a:sym typeface="Source Sans Pro"/>
              </a:rPr>
              <a:t>Feedback explicito</a:t>
            </a:r>
            <a:endParaRPr lang="pt-BR" dirty="0"/>
          </a:p>
        </p:txBody>
      </p:sp>
      <p:sp>
        <p:nvSpPr>
          <p:cNvPr id="4" name="Espaço Reservado para Conteúdo 3">
            <a:extLst>
              <a:ext uri="{FF2B5EF4-FFF2-40B4-BE49-F238E27FC236}">
                <a16:creationId xmlns:a16="http://schemas.microsoft.com/office/drawing/2014/main" id="{B5FF65FA-DE3A-3C8F-CA4A-EFCBE33ED226}"/>
              </a:ext>
            </a:extLst>
          </p:cNvPr>
          <p:cNvSpPr>
            <a:spLocks noGrp="1"/>
          </p:cNvSpPr>
          <p:nvPr>
            <p:ph sz="half" idx="2"/>
          </p:nvPr>
        </p:nvSpPr>
        <p:spPr/>
        <p:txBody>
          <a:bodyPr/>
          <a:lstStyle/>
          <a:p>
            <a:pPr>
              <a:buFont typeface="Wingdings" panose="05000000000000000000" pitchFamily="2" charset="2"/>
              <a:buChar char="Ø"/>
            </a:pPr>
            <a:r>
              <a:rPr lang="pt-BR" sz="1600" dirty="0"/>
              <a:t>Botão “Gostei” do youtube.</a:t>
            </a:r>
          </a:p>
          <a:p>
            <a:pPr>
              <a:buFont typeface="Wingdings" panose="05000000000000000000" pitchFamily="2" charset="2"/>
              <a:buChar char="Ø"/>
            </a:pPr>
            <a:endParaRPr lang="pt-BR" sz="1600" dirty="0"/>
          </a:p>
          <a:p>
            <a:pPr>
              <a:buFont typeface="Wingdings" panose="05000000000000000000" pitchFamily="2" charset="2"/>
              <a:buChar char="Ø"/>
            </a:pPr>
            <a:r>
              <a:rPr lang="pt-BR" sz="1600" dirty="0"/>
              <a:t>Like no Instagram</a:t>
            </a:r>
          </a:p>
          <a:p>
            <a:pPr marL="0" indent="0">
              <a:buNone/>
            </a:pPr>
            <a:endParaRPr lang="pt-BR" sz="1600" dirty="0"/>
          </a:p>
          <a:p>
            <a:pPr>
              <a:buFont typeface="Wingdings" panose="05000000000000000000" pitchFamily="2" charset="2"/>
              <a:buChar char="Ø"/>
            </a:pPr>
            <a:r>
              <a:rPr lang="pt-BR" sz="1600" dirty="0"/>
              <a:t>Dizer que a propaganda não é interessante.</a:t>
            </a:r>
          </a:p>
          <a:p>
            <a:pPr marL="0" indent="0">
              <a:buNone/>
            </a:pPr>
            <a:endParaRPr lang="pt-BR" sz="1600" dirty="0"/>
          </a:p>
          <a:p>
            <a:pPr>
              <a:buFont typeface="Wingdings" panose="05000000000000000000" pitchFamily="2" charset="2"/>
              <a:buChar char="Ø"/>
            </a:pPr>
            <a:r>
              <a:rPr lang="pt-BR" sz="1600" dirty="0"/>
              <a:t>Avaliação de filmes no IMDB.</a:t>
            </a:r>
          </a:p>
          <a:p>
            <a:pPr>
              <a:buFont typeface="Wingdings" panose="05000000000000000000" pitchFamily="2" charset="2"/>
              <a:buChar char="Ø"/>
            </a:pPr>
            <a:endParaRPr lang="pt-BR" dirty="0"/>
          </a:p>
        </p:txBody>
      </p:sp>
    </p:spTree>
    <p:extLst>
      <p:ext uri="{BB962C8B-B14F-4D97-AF65-F5344CB8AC3E}">
        <p14:creationId xmlns:p14="http://schemas.microsoft.com/office/powerpoint/2010/main" val="357969825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3754874"/>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err="1">
                <a:solidFill>
                  <a:srgbClr val="252525"/>
                </a:solidFill>
                <a:effectLst/>
                <a:latin typeface="Roboto" panose="02000000000000000000" pitchFamily="2" charset="0"/>
              </a:rPr>
              <a:t>Esparsidade</a:t>
            </a:r>
            <a:r>
              <a:rPr lang="pt-BR" sz="1400" b="0" i="0" dirty="0">
                <a:solidFill>
                  <a:srgbClr val="252525"/>
                </a:solidFill>
                <a:effectLst/>
                <a:latin typeface="Roboto" panose="02000000000000000000" pitchFamily="2" charset="0"/>
              </a:rPr>
              <a:t>: Na maioria dos casos a matriz usuário-item é esparsa, ou seja, a maioria das entradas são vazias ou nulas, dificultando o cálculo de similaridade ou correlação entre itens ou usuários.</a:t>
            </a:r>
            <a:endParaRPr lang="pt-BR" sz="1400" dirty="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572000" y="1250576"/>
            <a:ext cx="4403912" cy="1169551"/>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rPr>
              <a:t>Qualidade da métrica de similaridade: A qualidade da métrica de similaridade usada para comparar usuários ou itens pode afetar muito o desempenho do algoritmo. Escolher a métrica de similaridade errada pode resultar em recomendações ruins.</a:t>
            </a:r>
          </a:p>
        </p:txBody>
      </p:sp>
    </p:spTree>
    <p:extLst>
      <p:ext uri="{BB962C8B-B14F-4D97-AF65-F5344CB8AC3E}">
        <p14:creationId xmlns:p14="http://schemas.microsoft.com/office/powerpoint/2010/main" val="3591615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3754874"/>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err="1">
                <a:solidFill>
                  <a:srgbClr val="252525"/>
                </a:solidFill>
                <a:effectLst/>
                <a:latin typeface="Roboto" panose="02000000000000000000" pitchFamily="2" charset="0"/>
              </a:rPr>
              <a:t>Esparsidade</a:t>
            </a:r>
            <a:r>
              <a:rPr lang="pt-BR" sz="1400" b="0" i="0" dirty="0">
                <a:solidFill>
                  <a:srgbClr val="252525"/>
                </a:solidFill>
                <a:effectLst/>
                <a:latin typeface="Roboto" panose="02000000000000000000" pitchFamily="2" charset="0"/>
              </a:rPr>
              <a:t>: Na maioria dos casos a matriz usuário-item é esparsa, ou seja, a maioria das entradas são vazias ou nulas, dificultando o cálculo de similaridade ou correlação entre itens ou usuários.</a:t>
            </a:r>
            <a:endParaRPr lang="pt-BR" sz="1400" dirty="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572000" y="1250576"/>
            <a:ext cx="4403912" cy="1600438"/>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rPr>
              <a:t>Qualidade da métrica de similaridade: A qualidade da métrica de similaridade usada para comparar usuários ou itens pode afetar muito o desempenho do algoritmo. Escolher a métrica de similaridade errada pode resultar em recomendações ruins.</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Dados de alta dimensão</a:t>
            </a:r>
            <a:r>
              <a:rPr lang="pt-BR" sz="1400" b="0" i="0" dirty="0">
                <a:solidFill>
                  <a:srgbClr val="252525"/>
                </a:solidFill>
                <a:effectLst/>
                <a:latin typeface="Roboto" panose="02000000000000000000" pitchFamily="2" charset="0"/>
              </a:rPr>
              <a:t>.</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013102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3754874"/>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err="1">
                <a:solidFill>
                  <a:srgbClr val="252525"/>
                </a:solidFill>
                <a:effectLst/>
                <a:latin typeface="Roboto" panose="02000000000000000000" pitchFamily="2" charset="0"/>
              </a:rPr>
              <a:t>Esparsidade</a:t>
            </a:r>
            <a:r>
              <a:rPr lang="pt-BR" sz="1400" b="0" i="0" dirty="0">
                <a:solidFill>
                  <a:srgbClr val="252525"/>
                </a:solidFill>
                <a:effectLst/>
                <a:latin typeface="Roboto" panose="02000000000000000000" pitchFamily="2" charset="0"/>
              </a:rPr>
              <a:t>: Na maioria dos casos a matriz usuário-item é esparsa, ou seja, a maioria das entradas são vazias ou nulas, dificultando o cálculo de similaridade ou correlação entre itens ou usuários.</a:t>
            </a:r>
            <a:endParaRPr lang="pt-BR" sz="1400" dirty="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572000" y="1250576"/>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rPr>
              <a:t>Qualidade da métrica de similaridade: A qualidade da métrica de similaridade usada para comparar usuários ou itens pode afetar muito o desempenho do algoritmo. Escolher a métrica de similaridade errada pode resultar em recomendações ruins.</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Dados de alta dimensão</a:t>
            </a:r>
            <a:r>
              <a:rPr lang="pt-BR" sz="1400" b="0" i="0" dirty="0">
                <a:solidFill>
                  <a:srgbClr val="252525"/>
                </a:solidFill>
                <a:effectLst/>
                <a:latin typeface="Roboto" panose="02000000000000000000" pitchFamily="2" charset="0"/>
              </a:rPr>
              <a:t>.</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rPr>
              <a:t>Não aprende de fato nossas preferências.</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6135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Defeitos da Filtragem Colaborativa</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Baseada em Memória</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168088" y="1250576"/>
            <a:ext cx="4403912" cy="3754874"/>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Escalabilidade: algoritmos baseados em memória armazenam todo o conjunto de dados na memória, o que pode ser um problema ao lidar com grandes conjuntos de dados, pois pode consumir muita memória e poder de processamento.</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latin typeface="Roboto" panose="02000000000000000000" pitchFamily="2" charset="0"/>
              </a:rPr>
              <a:t>Cold start</a:t>
            </a:r>
            <a:r>
              <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rPr>
              <a:t>: </a:t>
            </a:r>
            <a:r>
              <a:rPr lang="pt-BR" sz="1400" b="0" i="0" dirty="0">
                <a:solidFill>
                  <a:srgbClr val="252525"/>
                </a:solidFill>
                <a:effectLst/>
                <a:latin typeface="Roboto" panose="02000000000000000000" pitchFamily="2" charset="0"/>
              </a:rPr>
              <a:t>algoritmos baseados em memória têm problemas para fazer recomendações para novos usuários ou itens que não foram classificados antes, pois não possuem dados para basear suas recomendações.</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err="1">
                <a:solidFill>
                  <a:srgbClr val="252525"/>
                </a:solidFill>
                <a:effectLst/>
                <a:latin typeface="Roboto" panose="02000000000000000000" pitchFamily="2" charset="0"/>
              </a:rPr>
              <a:t>Esparsidade</a:t>
            </a:r>
            <a:r>
              <a:rPr lang="pt-BR" sz="1400" b="0" i="0" dirty="0">
                <a:solidFill>
                  <a:srgbClr val="252525"/>
                </a:solidFill>
                <a:effectLst/>
                <a:latin typeface="Roboto" panose="02000000000000000000" pitchFamily="2" charset="0"/>
              </a:rPr>
              <a:t>: Na maioria dos casos a matriz usuário-item é esparsa, ou seja, a maioria das entradas são vazias ou nulas, dificultando o cálculo de similaridade ou correlação entre itens ou usuários.</a:t>
            </a:r>
            <a:endParaRPr lang="pt-BR" sz="1400" dirty="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572000" y="1250576"/>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252525"/>
                </a:solidFill>
                <a:effectLst/>
              </a:rPr>
              <a:t>Qualidade da métrica de similaridade: A qualidade da métrica de similaridade usada para comparar usuários ou itens pode afetar muito o desempenho do algoritmo. Escolher a métrica de similaridade errada pode resultar em recomendações ruins.</a:t>
            </a:r>
          </a:p>
          <a:p>
            <a:pPr marL="285750" indent="-285750">
              <a:buFont typeface="Arial" panose="020B0604020202020204" pitchFamily="34" charset="0"/>
              <a:buChar char="•"/>
            </a:pPr>
            <a:endParaRPr lang="pt-BR" sz="1400" dirty="0">
              <a:solidFill>
                <a:srgbClr val="252525"/>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ea typeface="Roboto" panose="02000000000000000000" pitchFamily="2" charset="0"/>
                <a:cs typeface="Roboto" panose="02000000000000000000" pitchFamily="2" charset="0"/>
              </a:rPr>
              <a:t>Dados de alta dimensão</a:t>
            </a:r>
            <a:r>
              <a:rPr lang="pt-BR" sz="1400" b="0" i="0" dirty="0">
                <a:solidFill>
                  <a:srgbClr val="252525"/>
                </a:solidFill>
                <a:effectLst/>
                <a:latin typeface="Roboto" panose="02000000000000000000" pitchFamily="2" charset="0"/>
              </a:rPr>
              <a:t>.</a:t>
            </a:r>
            <a:endParaRPr lang="pt-BR" sz="1400" b="0" i="0" dirty="0">
              <a:solidFill>
                <a:srgbClr val="252525"/>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252525"/>
                </a:solidFill>
                <a:effectLst/>
              </a:rPr>
              <a:t>Não aprende de fato nossas preferências.</a:t>
            </a:r>
            <a:endParaRPr lang="pt-BR" sz="1400" dirty="0">
              <a:ea typeface="Roboto" panose="02000000000000000000" pitchFamily="2" charset="0"/>
              <a:cs typeface="Roboto" panose="02000000000000000000" pitchFamily="2" charset="0"/>
            </a:endParaRPr>
          </a:p>
        </p:txBody>
      </p:sp>
      <p:sp>
        <p:nvSpPr>
          <p:cNvPr id="7" name="CaixaDeTexto 6">
            <a:extLst>
              <a:ext uri="{FF2B5EF4-FFF2-40B4-BE49-F238E27FC236}">
                <a16:creationId xmlns:a16="http://schemas.microsoft.com/office/drawing/2014/main" id="{E54F89F9-3A44-8C4C-9124-3673F51A4B4F}"/>
              </a:ext>
            </a:extLst>
          </p:cNvPr>
          <p:cNvSpPr txBox="1"/>
          <p:nvPr/>
        </p:nvSpPr>
        <p:spPr>
          <a:xfrm>
            <a:off x="4572000" y="3633659"/>
            <a:ext cx="4619064" cy="1169551"/>
          </a:xfrm>
          <a:prstGeom prst="rect">
            <a:avLst/>
          </a:prstGeom>
          <a:noFill/>
        </p:spPr>
        <p:txBody>
          <a:bodyPr wrap="square">
            <a:spAutoFit/>
          </a:bodyPr>
          <a:lstStyle/>
          <a:p>
            <a:r>
              <a:rPr lang="pt-BR" sz="1400" b="0" i="0" dirty="0">
                <a:solidFill>
                  <a:srgbClr val="252525"/>
                </a:solidFill>
                <a:effectLst/>
                <a:ea typeface="Roboto" panose="02000000000000000000" pitchFamily="2" charset="0"/>
                <a:cs typeface="Roboto" panose="02000000000000000000" pitchFamily="2" charset="0"/>
              </a:rPr>
              <a:t>No geral, a filtragem colaborativa baseada em memória pode ser uma solução simples e eficiente para conjuntos de dados de pequena escala, mas pode não ser a melhor escolha para conjuntos de dados maiores ou para aplicativos que exigem recomendações de alta qualidade.</a:t>
            </a:r>
            <a:endParaRPr lang="pt-BR" sz="14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71407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O que fazer quando não temos avaliações?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Feedback Explicito</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0" y="1620653"/>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Interações com o produto ou serviço:</a:t>
            </a:r>
          </a:p>
          <a:p>
            <a:pPr marL="742950" lvl="1" indent="-285750">
              <a:buFont typeface="Arial" panose="020B0604020202020204" pitchFamily="34" charset="0"/>
              <a:buChar char="•"/>
            </a:pPr>
            <a:r>
              <a:rPr lang="pt-BR" sz="1400" b="0" i="0" dirty="0">
                <a:solidFill>
                  <a:srgbClr val="374151"/>
                </a:solidFill>
                <a:effectLst/>
              </a:rPr>
              <a:t>Clicks: registro quando um usuário clica em um item ou produto</a:t>
            </a:r>
          </a:p>
          <a:p>
            <a:pPr marL="742950" lvl="1" indent="-285750">
              <a:buFont typeface="Arial" panose="020B0604020202020204" pitchFamily="34" charset="0"/>
              <a:buChar char="•"/>
            </a:pPr>
            <a:endParaRPr lang="pt-BR" sz="1400" b="0" i="0" dirty="0">
              <a:solidFill>
                <a:srgbClr val="374151"/>
              </a:solidFill>
              <a:effectLst/>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Visualizações: registro quando um usuário visualiza um item ou produto</a:t>
            </a:r>
          </a:p>
          <a:p>
            <a:pPr marL="742950" lvl="1" indent="-285750">
              <a:buFont typeface="Arial" panose="020B0604020202020204" pitchFamily="34" charset="0"/>
              <a:buChar char="•"/>
            </a:pPr>
            <a:endParaRPr lang="pt-BR" sz="1400" dirty="0">
              <a:solidFill>
                <a:srgbClr val="374151"/>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tempo de visualização</a:t>
            </a: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74207"/>
            <a:ext cx="3939988" cy="307777"/>
          </a:xfrm>
          <a:prstGeom prst="rect">
            <a:avLst/>
          </a:prstGeom>
          <a:noFill/>
        </p:spPr>
        <p:txBody>
          <a:bodyPr wrap="square" rtlCol="0">
            <a:spAutoFit/>
          </a:bodyPr>
          <a:lstStyle/>
          <a:p>
            <a:r>
              <a:rPr lang="pt-BR" sz="1400" b="0" i="0" dirty="0">
                <a:solidFill>
                  <a:srgbClr val="374151"/>
                </a:solidFill>
                <a:effectLst/>
              </a:rPr>
              <a:t>Existem dois tipos principais de feedback implícito:</a:t>
            </a:r>
            <a:endParaRPr lang="pt-BR" sz="1400" dirty="0"/>
          </a:p>
        </p:txBody>
      </p:sp>
    </p:spTree>
    <p:extLst>
      <p:ext uri="{BB962C8B-B14F-4D97-AF65-F5344CB8AC3E}">
        <p14:creationId xmlns:p14="http://schemas.microsoft.com/office/powerpoint/2010/main" val="3340333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O que fazer quando não temos avaliações?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Feedback Explicito</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0" y="1620653"/>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Interações com o produto ou serviço:</a:t>
            </a:r>
          </a:p>
          <a:p>
            <a:pPr marL="742950" lvl="1" indent="-285750">
              <a:buFont typeface="Arial" panose="020B0604020202020204" pitchFamily="34" charset="0"/>
              <a:buChar char="•"/>
            </a:pPr>
            <a:r>
              <a:rPr lang="pt-BR" sz="1400" b="0" i="0" dirty="0">
                <a:solidFill>
                  <a:srgbClr val="374151"/>
                </a:solidFill>
                <a:effectLst/>
              </a:rPr>
              <a:t>Clicks: registro quando um usuário clica em um item ou produto</a:t>
            </a:r>
          </a:p>
          <a:p>
            <a:pPr marL="742950" lvl="1" indent="-285750">
              <a:buFont typeface="Arial" panose="020B0604020202020204" pitchFamily="34" charset="0"/>
              <a:buChar char="•"/>
            </a:pPr>
            <a:endParaRPr lang="pt-BR" sz="1400" b="0" i="0" dirty="0">
              <a:solidFill>
                <a:srgbClr val="374151"/>
              </a:solidFill>
              <a:effectLst/>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Visualizações: registro quando um usuário visualiza um item ou produto</a:t>
            </a:r>
          </a:p>
          <a:p>
            <a:pPr marL="742950" lvl="1" indent="-285750">
              <a:buFont typeface="Arial" panose="020B0604020202020204" pitchFamily="34" charset="0"/>
              <a:buChar char="•"/>
            </a:pPr>
            <a:endParaRPr lang="pt-BR" sz="1400" dirty="0">
              <a:solidFill>
                <a:srgbClr val="374151"/>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tempo de visualização</a:t>
            </a: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652683" y="1643784"/>
            <a:ext cx="4403912" cy="138499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Transações comerciais:</a:t>
            </a:r>
          </a:p>
          <a:p>
            <a:pPr marL="742950" lvl="1" indent="-285750">
              <a:buFont typeface="Arial" panose="020B0604020202020204" pitchFamily="34" charset="0"/>
              <a:buChar char="•"/>
            </a:pPr>
            <a:r>
              <a:rPr lang="pt-BR" sz="1400" b="0" i="0" dirty="0">
                <a:solidFill>
                  <a:srgbClr val="374151"/>
                </a:solidFill>
                <a:effectLst/>
              </a:rPr>
              <a:t>Compras: registro quando um usuário compra um item ou produto</a:t>
            </a:r>
          </a:p>
          <a:p>
            <a:pPr lvl="1"/>
            <a:endParaRPr lang="pt-BR" sz="1400" dirty="0">
              <a:solidFill>
                <a:srgbClr val="374151"/>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374151"/>
                </a:solidFill>
                <a:effectLst/>
              </a:rPr>
              <a:t>Este tipo de feedback implícito é frequentemente usado em sistemas de recomendação de e-commerce.</a:t>
            </a:r>
            <a:endParaRPr lang="pt-BR" sz="1400" dirty="0">
              <a:solidFill>
                <a:srgbClr val="252525"/>
              </a:solidFill>
              <a:ea typeface="Roboto" panose="02000000000000000000" pitchFamily="2" charset="0"/>
              <a:cs typeface="Roboto" panose="02000000000000000000" pitchFamily="2" charset="0"/>
            </a:endParaRPr>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74207"/>
            <a:ext cx="3939988" cy="307777"/>
          </a:xfrm>
          <a:prstGeom prst="rect">
            <a:avLst/>
          </a:prstGeom>
          <a:noFill/>
        </p:spPr>
        <p:txBody>
          <a:bodyPr wrap="square" rtlCol="0">
            <a:spAutoFit/>
          </a:bodyPr>
          <a:lstStyle/>
          <a:p>
            <a:r>
              <a:rPr lang="pt-BR" sz="1400" b="0" i="0" dirty="0">
                <a:solidFill>
                  <a:srgbClr val="374151"/>
                </a:solidFill>
                <a:effectLst/>
              </a:rPr>
              <a:t>Existem dois tipos principais de feedback implícito:</a:t>
            </a:r>
            <a:endParaRPr lang="pt-BR" sz="1400" dirty="0"/>
          </a:p>
        </p:txBody>
      </p:sp>
    </p:spTree>
    <p:extLst>
      <p:ext uri="{BB962C8B-B14F-4D97-AF65-F5344CB8AC3E}">
        <p14:creationId xmlns:p14="http://schemas.microsoft.com/office/powerpoint/2010/main" val="3779486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O que fazer quando não temos avaliações?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Feedback Explicito</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0" y="1620653"/>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Interações com o produto ou serviço:</a:t>
            </a:r>
          </a:p>
          <a:p>
            <a:pPr marL="742950" lvl="1" indent="-285750">
              <a:buFont typeface="Arial" panose="020B0604020202020204" pitchFamily="34" charset="0"/>
              <a:buChar char="•"/>
            </a:pPr>
            <a:r>
              <a:rPr lang="pt-BR" sz="1400" b="0" i="0" dirty="0">
                <a:solidFill>
                  <a:srgbClr val="374151"/>
                </a:solidFill>
                <a:effectLst/>
              </a:rPr>
              <a:t>Clicks: registro quando um usuário clica em um item ou produto</a:t>
            </a:r>
          </a:p>
          <a:p>
            <a:pPr marL="742950" lvl="1" indent="-285750">
              <a:buFont typeface="Arial" panose="020B0604020202020204" pitchFamily="34" charset="0"/>
              <a:buChar char="•"/>
            </a:pPr>
            <a:endParaRPr lang="pt-BR" sz="1400" b="0" i="0" dirty="0">
              <a:solidFill>
                <a:srgbClr val="374151"/>
              </a:solidFill>
              <a:effectLst/>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Visualizações: registro quando um usuário visualiza um item ou produto</a:t>
            </a:r>
          </a:p>
          <a:p>
            <a:pPr marL="742950" lvl="1" indent="-285750">
              <a:buFont typeface="Arial" panose="020B0604020202020204" pitchFamily="34" charset="0"/>
              <a:buChar char="•"/>
            </a:pPr>
            <a:endParaRPr lang="pt-BR" sz="1400" dirty="0">
              <a:solidFill>
                <a:srgbClr val="374151"/>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tempo de visualização</a:t>
            </a: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652683" y="1643784"/>
            <a:ext cx="4403912" cy="138499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Transações comerciais:</a:t>
            </a:r>
          </a:p>
          <a:p>
            <a:pPr marL="742950" lvl="1" indent="-285750">
              <a:buFont typeface="Arial" panose="020B0604020202020204" pitchFamily="34" charset="0"/>
              <a:buChar char="•"/>
            </a:pPr>
            <a:r>
              <a:rPr lang="pt-BR" sz="1400" b="0" i="0" dirty="0">
                <a:solidFill>
                  <a:srgbClr val="374151"/>
                </a:solidFill>
                <a:effectLst/>
              </a:rPr>
              <a:t>Compras: registro quando um usuário compra um item ou produto</a:t>
            </a:r>
          </a:p>
          <a:p>
            <a:pPr lvl="1"/>
            <a:endParaRPr lang="pt-BR" sz="1400" dirty="0">
              <a:solidFill>
                <a:srgbClr val="374151"/>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374151"/>
                </a:solidFill>
                <a:effectLst/>
              </a:rPr>
              <a:t>Este tipo de feedback implícito é frequentemente usado em sistemas de recomendação de e-commerce.</a:t>
            </a:r>
            <a:endParaRPr lang="pt-BR" sz="1400" dirty="0">
              <a:solidFill>
                <a:srgbClr val="252525"/>
              </a:solidFill>
              <a:ea typeface="Roboto" panose="02000000000000000000" pitchFamily="2" charset="0"/>
              <a:cs typeface="Roboto" panose="02000000000000000000" pitchFamily="2" charset="0"/>
            </a:endParaRPr>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74207"/>
            <a:ext cx="3939988" cy="307777"/>
          </a:xfrm>
          <a:prstGeom prst="rect">
            <a:avLst/>
          </a:prstGeom>
          <a:noFill/>
        </p:spPr>
        <p:txBody>
          <a:bodyPr wrap="square" rtlCol="0">
            <a:spAutoFit/>
          </a:bodyPr>
          <a:lstStyle/>
          <a:p>
            <a:r>
              <a:rPr lang="pt-BR" sz="1400" b="0" i="0" dirty="0">
                <a:solidFill>
                  <a:srgbClr val="374151"/>
                </a:solidFill>
                <a:effectLst/>
              </a:rPr>
              <a:t>Existem dois tipos principais de feedback implícito:</a:t>
            </a:r>
            <a:endParaRPr lang="pt-BR" sz="1400" dirty="0"/>
          </a:p>
        </p:txBody>
      </p:sp>
      <p:sp>
        <p:nvSpPr>
          <p:cNvPr id="8" name="CaixaDeTexto 7">
            <a:extLst>
              <a:ext uri="{FF2B5EF4-FFF2-40B4-BE49-F238E27FC236}">
                <a16:creationId xmlns:a16="http://schemas.microsoft.com/office/drawing/2014/main" id="{7BCC8587-59B4-F57A-F8CE-0F76D28E002B}"/>
              </a:ext>
            </a:extLst>
          </p:cNvPr>
          <p:cNvSpPr txBox="1"/>
          <p:nvPr/>
        </p:nvSpPr>
        <p:spPr>
          <a:xfrm>
            <a:off x="0" y="3614598"/>
            <a:ext cx="5177117" cy="523220"/>
          </a:xfrm>
          <a:prstGeom prst="rect">
            <a:avLst/>
          </a:prstGeom>
          <a:noFill/>
        </p:spPr>
        <p:txBody>
          <a:bodyPr wrap="square" rtlCol="0">
            <a:spAutoFit/>
          </a:bodyPr>
          <a:lstStyle/>
          <a:p>
            <a:pPr marL="285750" indent="-285750">
              <a:buFont typeface="Arial" panose="020B0604020202020204" pitchFamily="34" charset="0"/>
              <a:buChar char="•"/>
            </a:pPr>
            <a:r>
              <a:rPr lang="pt-BR" sz="1400" dirty="0"/>
              <a:t>O que fizemos com feedback explicito até agora também funciona com essas abordagens. </a:t>
            </a:r>
          </a:p>
        </p:txBody>
      </p:sp>
    </p:spTree>
    <p:extLst>
      <p:ext uri="{BB962C8B-B14F-4D97-AF65-F5344CB8AC3E}">
        <p14:creationId xmlns:p14="http://schemas.microsoft.com/office/powerpoint/2010/main" val="202194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O que fazer quando não temos avaliações?</a:t>
            </a:r>
            <a:endParaRPr lang="pt-BR" sz="2400" dirty="0"/>
          </a:p>
        </p:txBody>
      </p:sp>
      <p:sp>
        <p:nvSpPr>
          <p:cNvPr id="3" name="Espaço Reservado para Texto 2">
            <a:extLst>
              <a:ext uri="{FF2B5EF4-FFF2-40B4-BE49-F238E27FC236}">
                <a16:creationId xmlns:a16="http://schemas.microsoft.com/office/drawing/2014/main" id="{4A766B3A-3728-F0B0-56EB-172B02E7E606}"/>
              </a:ext>
            </a:extLst>
          </p:cNvPr>
          <p:cNvSpPr>
            <a:spLocks noGrp="1"/>
          </p:cNvSpPr>
          <p:nvPr>
            <p:ph type="body" idx="1"/>
          </p:nvPr>
        </p:nvSpPr>
        <p:spPr>
          <a:xfrm>
            <a:off x="0" y="305081"/>
            <a:ext cx="3868340" cy="617934"/>
          </a:xfrm>
        </p:spPr>
        <p:txBody>
          <a:bodyPr/>
          <a:lstStyle/>
          <a:p>
            <a:r>
              <a:rPr lang="pt-BR" sz="1800" dirty="0">
                <a:solidFill>
                  <a:srgbClr val="3333FF"/>
                </a:solidFill>
                <a:ea typeface="Source Sans Pro"/>
                <a:cs typeface="Source Sans Pro"/>
                <a:sym typeface="Source Sans Pro"/>
              </a:rPr>
              <a:t>Feedback Explicito</a:t>
            </a:r>
            <a:endParaRPr lang="pt-BR" dirty="0"/>
          </a:p>
        </p:txBody>
      </p:sp>
      <p:sp>
        <p:nvSpPr>
          <p:cNvPr id="4" name="CaixaDeTexto 3">
            <a:extLst>
              <a:ext uri="{FF2B5EF4-FFF2-40B4-BE49-F238E27FC236}">
                <a16:creationId xmlns:a16="http://schemas.microsoft.com/office/drawing/2014/main" id="{CD7B296D-EBCB-644F-1FDC-731071088173}"/>
              </a:ext>
            </a:extLst>
          </p:cNvPr>
          <p:cNvSpPr txBox="1"/>
          <p:nvPr/>
        </p:nvSpPr>
        <p:spPr>
          <a:xfrm>
            <a:off x="0" y="1620653"/>
            <a:ext cx="4403912" cy="203132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Interações com o produto ou serviço:</a:t>
            </a:r>
          </a:p>
          <a:p>
            <a:pPr marL="742950" lvl="1" indent="-285750">
              <a:buFont typeface="Arial" panose="020B0604020202020204" pitchFamily="34" charset="0"/>
              <a:buChar char="•"/>
            </a:pPr>
            <a:r>
              <a:rPr lang="pt-BR" sz="1400" b="0" i="0" dirty="0">
                <a:solidFill>
                  <a:srgbClr val="374151"/>
                </a:solidFill>
                <a:effectLst/>
              </a:rPr>
              <a:t>Clicks: registro quando um usuário clica em um item ou produto</a:t>
            </a:r>
          </a:p>
          <a:p>
            <a:pPr marL="742950" lvl="1" indent="-285750">
              <a:buFont typeface="Arial" panose="020B0604020202020204" pitchFamily="34" charset="0"/>
              <a:buChar char="•"/>
            </a:pPr>
            <a:endParaRPr lang="pt-BR" sz="1400" b="0" i="0" dirty="0">
              <a:solidFill>
                <a:srgbClr val="374151"/>
              </a:solidFill>
              <a:effectLst/>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Visualizações: registro quando um usuário visualiza um item ou produto</a:t>
            </a:r>
          </a:p>
          <a:p>
            <a:pPr marL="742950" lvl="1" indent="-285750">
              <a:buFont typeface="Arial" panose="020B0604020202020204" pitchFamily="34" charset="0"/>
              <a:buChar char="•"/>
            </a:pPr>
            <a:endParaRPr lang="pt-BR" sz="1400" dirty="0">
              <a:solidFill>
                <a:srgbClr val="374151"/>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pt-BR" sz="1400" b="0" i="0" dirty="0">
                <a:solidFill>
                  <a:srgbClr val="374151"/>
                </a:solidFill>
                <a:effectLst/>
              </a:rPr>
              <a:t>tempo de visualização</a:t>
            </a:r>
          </a:p>
          <a:p>
            <a:pPr marL="285750" indent="-285750">
              <a:buFont typeface="Arial" panose="020B0604020202020204" pitchFamily="34" charset="0"/>
              <a:buChar char="•"/>
            </a:pPr>
            <a:endParaRPr lang="pt-BR" sz="1400" dirty="0">
              <a:solidFill>
                <a:srgbClr val="252525"/>
              </a:solidFill>
              <a:latin typeface="Roboto" panose="02000000000000000000" pitchFamily="2" charset="0"/>
              <a:ea typeface="Roboto" panose="02000000000000000000" pitchFamily="2" charset="0"/>
              <a:cs typeface="Roboto" panose="02000000000000000000" pitchFamily="2" charset="0"/>
            </a:endParaRPr>
          </a:p>
        </p:txBody>
      </p:sp>
      <p:sp>
        <p:nvSpPr>
          <p:cNvPr id="5" name="CaixaDeTexto 4">
            <a:extLst>
              <a:ext uri="{FF2B5EF4-FFF2-40B4-BE49-F238E27FC236}">
                <a16:creationId xmlns:a16="http://schemas.microsoft.com/office/drawing/2014/main" id="{7B22A52D-0F73-EED0-AA81-43AE4271A53A}"/>
              </a:ext>
            </a:extLst>
          </p:cNvPr>
          <p:cNvSpPr txBox="1"/>
          <p:nvPr/>
        </p:nvSpPr>
        <p:spPr>
          <a:xfrm>
            <a:off x="4652683" y="1643784"/>
            <a:ext cx="4403912" cy="1384995"/>
          </a:xfrm>
          <a:prstGeom prst="rect">
            <a:avLst/>
          </a:prstGeom>
          <a:noFill/>
        </p:spPr>
        <p:txBody>
          <a:bodyPr wrap="square" rtlCol="0">
            <a:spAutoFit/>
          </a:bodyPr>
          <a:lstStyle/>
          <a:p>
            <a:pPr marL="285750" indent="-285750">
              <a:buFont typeface="Arial" panose="020B0604020202020204" pitchFamily="34" charset="0"/>
              <a:buChar char="•"/>
            </a:pPr>
            <a:r>
              <a:rPr lang="pt-BR" sz="1400" b="0" i="0" dirty="0">
                <a:solidFill>
                  <a:srgbClr val="374151"/>
                </a:solidFill>
                <a:effectLst/>
              </a:rPr>
              <a:t>Transações comerciais:</a:t>
            </a:r>
          </a:p>
          <a:p>
            <a:pPr marL="742950" lvl="1" indent="-285750">
              <a:buFont typeface="Arial" panose="020B0604020202020204" pitchFamily="34" charset="0"/>
              <a:buChar char="•"/>
            </a:pPr>
            <a:r>
              <a:rPr lang="pt-BR" sz="1400" b="0" i="0" dirty="0">
                <a:solidFill>
                  <a:srgbClr val="374151"/>
                </a:solidFill>
                <a:effectLst/>
              </a:rPr>
              <a:t>Compras: registro quando um usuário compra um item ou produto</a:t>
            </a:r>
          </a:p>
          <a:p>
            <a:pPr lvl="1"/>
            <a:endParaRPr lang="pt-BR" sz="1400" dirty="0">
              <a:solidFill>
                <a:srgbClr val="374151"/>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pt-BR" sz="1400" b="0" i="0" dirty="0">
                <a:solidFill>
                  <a:srgbClr val="374151"/>
                </a:solidFill>
                <a:effectLst/>
              </a:rPr>
              <a:t>Este tipo de feedback implícito é frequentemente usado em sistemas de recomendação de e-commerce.</a:t>
            </a:r>
            <a:endParaRPr lang="pt-BR" sz="1400" dirty="0">
              <a:solidFill>
                <a:srgbClr val="252525"/>
              </a:solidFill>
              <a:ea typeface="Roboto" panose="02000000000000000000" pitchFamily="2" charset="0"/>
              <a:cs typeface="Roboto" panose="02000000000000000000" pitchFamily="2" charset="0"/>
            </a:endParaRPr>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1074207"/>
            <a:ext cx="3939988" cy="307777"/>
          </a:xfrm>
          <a:prstGeom prst="rect">
            <a:avLst/>
          </a:prstGeom>
          <a:noFill/>
        </p:spPr>
        <p:txBody>
          <a:bodyPr wrap="square" rtlCol="0">
            <a:spAutoFit/>
          </a:bodyPr>
          <a:lstStyle/>
          <a:p>
            <a:r>
              <a:rPr lang="pt-BR" sz="1400" b="0" i="0" dirty="0">
                <a:solidFill>
                  <a:srgbClr val="374151"/>
                </a:solidFill>
                <a:effectLst/>
              </a:rPr>
              <a:t>Existem dois tipos principais de feedback implícito:</a:t>
            </a:r>
            <a:endParaRPr lang="pt-BR" sz="1400" dirty="0"/>
          </a:p>
        </p:txBody>
      </p:sp>
      <p:sp>
        <p:nvSpPr>
          <p:cNvPr id="8" name="CaixaDeTexto 7">
            <a:extLst>
              <a:ext uri="{FF2B5EF4-FFF2-40B4-BE49-F238E27FC236}">
                <a16:creationId xmlns:a16="http://schemas.microsoft.com/office/drawing/2014/main" id="{7BCC8587-59B4-F57A-F8CE-0F76D28E002B}"/>
              </a:ext>
            </a:extLst>
          </p:cNvPr>
          <p:cNvSpPr txBox="1"/>
          <p:nvPr/>
        </p:nvSpPr>
        <p:spPr>
          <a:xfrm>
            <a:off x="0" y="3614598"/>
            <a:ext cx="5177117" cy="1600438"/>
          </a:xfrm>
          <a:prstGeom prst="rect">
            <a:avLst/>
          </a:prstGeom>
          <a:noFill/>
        </p:spPr>
        <p:txBody>
          <a:bodyPr wrap="square" rtlCol="0">
            <a:spAutoFit/>
          </a:bodyPr>
          <a:lstStyle/>
          <a:p>
            <a:pPr marL="285750" indent="-285750">
              <a:buFont typeface="Arial" panose="020B0604020202020204" pitchFamily="34" charset="0"/>
              <a:buChar char="•"/>
            </a:pPr>
            <a:r>
              <a:rPr lang="pt-BR" sz="1400" dirty="0"/>
              <a:t>O que fizemos com feedback explicito até agora também funciona com essas abordagens. </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dirty="0"/>
              <a:t>Em dados binários, algumas ressalvas precisam ser feitas.</a:t>
            </a:r>
          </a:p>
          <a:p>
            <a:pPr marL="742950" lvl="1" indent="-285750">
              <a:buFont typeface="Arial" panose="020B0604020202020204" pitchFamily="34" charset="0"/>
              <a:buChar char="•"/>
            </a:pPr>
            <a:r>
              <a:rPr lang="pt-BR" sz="1400" b="0" i="0" dirty="0">
                <a:solidFill>
                  <a:srgbClr val="374151"/>
                </a:solidFill>
                <a:effectLst/>
              </a:rPr>
              <a:t>Classificações: registro de uma avaliação binária por parte de um usuário (por exemplo, gostou/não gostou)</a:t>
            </a:r>
            <a:endParaRPr lang="pt-BR" sz="1400" dirty="0">
              <a:solidFill>
                <a:srgbClr val="252525"/>
              </a:solidFill>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endParaRPr lang="pt-BR" sz="1400" dirty="0"/>
          </a:p>
        </p:txBody>
      </p:sp>
    </p:spTree>
    <p:extLst>
      <p:ext uri="{BB962C8B-B14F-4D97-AF65-F5344CB8AC3E}">
        <p14:creationId xmlns:p14="http://schemas.microsoft.com/office/powerpoint/2010/main" val="2731054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Lidando com </a:t>
            </a:r>
            <a:r>
              <a:rPr lang="pt-BR" sz="2400" dirty="0" err="1">
                <a:solidFill>
                  <a:srgbClr val="3333FF"/>
                </a:solidFill>
                <a:latin typeface="Source Sans Pro"/>
                <a:ea typeface="Source Sans Pro"/>
                <a:sym typeface="Source Sans Pro"/>
              </a:rPr>
              <a:t>Esparsidade</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738664"/>
          </a:xfrm>
          <a:prstGeom prst="rect">
            <a:avLst/>
          </a:prstGeom>
          <a:noFill/>
        </p:spPr>
        <p:txBody>
          <a:bodyPr wrap="square" rtlCol="0">
            <a:spAutoFit/>
          </a:bodyPr>
          <a:lstStyle/>
          <a:p>
            <a:r>
              <a:rPr lang="pt-BR" sz="1400" dirty="0">
                <a:solidFill>
                  <a:srgbClr val="374151"/>
                </a:solidFill>
              </a:rPr>
              <a:t>A abordagem que vimos anteriormente pode ser útil em dados densos, onde há bastante interação entre usuário e item.</a:t>
            </a:r>
            <a:endParaRPr lang="pt-BR" sz="1400" dirty="0"/>
          </a:p>
        </p:txBody>
      </p:sp>
      <p:pic>
        <p:nvPicPr>
          <p:cNvPr id="11" name="Imagem 10">
            <a:extLst>
              <a:ext uri="{FF2B5EF4-FFF2-40B4-BE49-F238E27FC236}">
                <a16:creationId xmlns:a16="http://schemas.microsoft.com/office/drawing/2014/main" id="{C05948C6-DB8F-7620-7C21-EC99F38052F8}"/>
              </a:ext>
            </a:extLst>
          </p:cNvPr>
          <p:cNvPicPr>
            <a:picLocks noChangeAspect="1"/>
          </p:cNvPicPr>
          <p:nvPr/>
        </p:nvPicPr>
        <p:blipFill>
          <a:blip r:embed="rId2"/>
          <a:stretch>
            <a:fillRect/>
          </a:stretch>
        </p:blipFill>
        <p:spPr>
          <a:xfrm>
            <a:off x="805806" y="1766941"/>
            <a:ext cx="1917892" cy="1846061"/>
          </a:xfrm>
          <a:prstGeom prst="rect">
            <a:avLst/>
          </a:prstGeom>
        </p:spPr>
      </p:pic>
      <p:sp>
        <p:nvSpPr>
          <p:cNvPr id="12" name="CaixaDeTexto 11">
            <a:extLst>
              <a:ext uri="{FF2B5EF4-FFF2-40B4-BE49-F238E27FC236}">
                <a16:creationId xmlns:a16="http://schemas.microsoft.com/office/drawing/2014/main" id="{3B26905F-6A62-1357-FBE5-95EE8F915C00}"/>
              </a:ext>
            </a:extLst>
          </p:cNvPr>
          <p:cNvSpPr txBox="1"/>
          <p:nvPr/>
        </p:nvSpPr>
        <p:spPr>
          <a:xfrm>
            <a:off x="-3536" y="3939988"/>
            <a:ext cx="3536576" cy="307777"/>
          </a:xfrm>
          <a:prstGeom prst="rect">
            <a:avLst/>
          </a:prstGeom>
          <a:noFill/>
        </p:spPr>
        <p:txBody>
          <a:bodyPr wrap="square" rtlCol="0">
            <a:spAutoFit/>
          </a:bodyPr>
          <a:lstStyle/>
          <a:p>
            <a:r>
              <a:rPr lang="pt-BR" sz="1400" dirty="0"/>
              <a:t>Mas e se os dados forem menos cheios?</a:t>
            </a:r>
          </a:p>
        </p:txBody>
      </p:sp>
    </p:spTree>
    <p:extLst>
      <p:ext uri="{BB962C8B-B14F-4D97-AF65-F5344CB8AC3E}">
        <p14:creationId xmlns:p14="http://schemas.microsoft.com/office/powerpoint/2010/main" val="3667151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23C24-D181-BFD1-DB67-F17DCFD1D460}"/>
              </a:ext>
            </a:extLst>
          </p:cNvPr>
          <p:cNvSpPr>
            <a:spLocks noGrp="1"/>
          </p:cNvSpPr>
          <p:nvPr>
            <p:ph type="title"/>
          </p:nvPr>
        </p:nvSpPr>
        <p:spPr>
          <a:xfrm>
            <a:off x="0" y="0"/>
            <a:ext cx="7781294" cy="835538"/>
          </a:xfrm>
        </p:spPr>
        <p:txBody>
          <a:bodyPr>
            <a:normAutofit/>
          </a:bodyPr>
          <a:lstStyle/>
          <a:p>
            <a:r>
              <a:rPr lang="pt-BR" sz="2400" dirty="0">
                <a:solidFill>
                  <a:srgbClr val="3333FF"/>
                </a:solidFill>
                <a:latin typeface="Source Sans Pro"/>
                <a:ea typeface="Source Sans Pro"/>
                <a:sym typeface="Source Sans Pro"/>
              </a:rPr>
              <a:t>Lidando com </a:t>
            </a:r>
            <a:r>
              <a:rPr lang="pt-BR" sz="2400" dirty="0" err="1">
                <a:solidFill>
                  <a:srgbClr val="3333FF"/>
                </a:solidFill>
                <a:latin typeface="Source Sans Pro"/>
                <a:ea typeface="Source Sans Pro"/>
                <a:sym typeface="Source Sans Pro"/>
              </a:rPr>
              <a:t>Esparsidade</a:t>
            </a:r>
            <a:endParaRPr lang="pt-BR" sz="2400" dirty="0"/>
          </a:p>
        </p:txBody>
      </p:sp>
      <p:sp>
        <p:nvSpPr>
          <p:cNvPr id="6" name="CaixaDeTexto 5">
            <a:extLst>
              <a:ext uri="{FF2B5EF4-FFF2-40B4-BE49-F238E27FC236}">
                <a16:creationId xmlns:a16="http://schemas.microsoft.com/office/drawing/2014/main" id="{76BD4767-1CF8-9578-FD91-C8E0B2A89368}"/>
              </a:ext>
            </a:extLst>
          </p:cNvPr>
          <p:cNvSpPr txBox="1"/>
          <p:nvPr/>
        </p:nvSpPr>
        <p:spPr>
          <a:xfrm>
            <a:off x="0" y="748132"/>
            <a:ext cx="3939988" cy="738664"/>
          </a:xfrm>
          <a:prstGeom prst="rect">
            <a:avLst/>
          </a:prstGeom>
          <a:noFill/>
        </p:spPr>
        <p:txBody>
          <a:bodyPr wrap="square" rtlCol="0">
            <a:spAutoFit/>
          </a:bodyPr>
          <a:lstStyle/>
          <a:p>
            <a:r>
              <a:rPr lang="pt-BR" sz="1400" dirty="0">
                <a:solidFill>
                  <a:srgbClr val="374151"/>
                </a:solidFill>
              </a:rPr>
              <a:t>A abordagem que vimos anteriormente pode ser útil em dados densos, onde há bastante interação entre usuário e item.</a:t>
            </a:r>
            <a:endParaRPr lang="pt-BR" sz="1400" dirty="0"/>
          </a:p>
        </p:txBody>
      </p:sp>
      <p:pic>
        <p:nvPicPr>
          <p:cNvPr id="11" name="Imagem 10">
            <a:extLst>
              <a:ext uri="{FF2B5EF4-FFF2-40B4-BE49-F238E27FC236}">
                <a16:creationId xmlns:a16="http://schemas.microsoft.com/office/drawing/2014/main" id="{C05948C6-DB8F-7620-7C21-EC99F38052F8}"/>
              </a:ext>
            </a:extLst>
          </p:cNvPr>
          <p:cNvPicPr>
            <a:picLocks noChangeAspect="1"/>
          </p:cNvPicPr>
          <p:nvPr/>
        </p:nvPicPr>
        <p:blipFill>
          <a:blip r:embed="rId2"/>
          <a:stretch>
            <a:fillRect/>
          </a:stretch>
        </p:blipFill>
        <p:spPr>
          <a:xfrm>
            <a:off x="805806" y="1766941"/>
            <a:ext cx="1917892" cy="1846061"/>
          </a:xfrm>
          <a:prstGeom prst="rect">
            <a:avLst/>
          </a:prstGeom>
        </p:spPr>
      </p:pic>
      <p:sp>
        <p:nvSpPr>
          <p:cNvPr id="12" name="CaixaDeTexto 11">
            <a:extLst>
              <a:ext uri="{FF2B5EF4-FFF2-40B4-BE49-F238E27FC236}">
                <a16:creationId xmlns:a16="http://schemas.microsoft.com/office/drawing/2014/main" id="{3B26905F-6A62-1357-FBE5-95EE8F915C00}"/>
              </a:ext>
            </a:extLst>
          </p:cNvPr>
          <p:cNvSpPr txBox="1"/>
          <p:nvPr/>
        </p:nvSpPr>
        <p:spPr>
          <a:xfrm>
            <a:off x="-3536" y="3939988"/>
            <a:ext cx="3536576" cy="307777"/>
          </a:xfrm>
          <a:prstGeom prst="rect">
            <a:avLst/>
          </a:prstGeom>
          <a:noFill/>
        </p:spPr>
        <p:txBody>
          <a:bodyPr wrap="square" rtlCol="0">
            <a:spAutoFit/>
          </a:bodyPr>
          <a:lstStyle/>
          <a:p>
            <a:r>
              <a:rPr lang="pt-BR" sz="1400" dirty="0"/>
              <a:t>Mas e se os dados forem menos cheios?</a:t>
            </a:r>
          </a:p>
        </p:txBody>
      </p:sp>
      <p:cxnSp>
        <p:nvCxnSpPr>
          <p:cNvPr id="14" name="Conector: Angulado 13">
            <a:extLst>
              <a:ext uri="{FF2B5EF4-FFF2-40B4-BE49-F238E27FC236}">
                <a16:creationId xmlns:a16="http://schemas.microsoft.com/office/drawing/2014/main" id="{E6EEE76A-27E0-E5EF-4171-3382E440746A}"/>
              </a:ext>
            </a:extLst>
          </p:cNvPr>
          <p:cNvCxnSpPr>
            <a:cxnSpLocks/>
          </p:cNvCxnSpPr>
          <p:nvPr/>
        </p:nvCxnSpPr>
        <p:spPr>
          <a:xfrm flipV="1">
            <a:off x="2953498" y="1766940"/>
            <a:ext cx="1471784" cy="923031"/>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6" name="Imagem 15">
            <a:extLst>
              <a:ext uri="{FF2B5EF4-FFF2-40B4-BE49-F238E27FC236}">
                <a16:creationId xmlns:a16="http://schemas.microsoft.com/office/drawing/2014/main" id="{0949CC92-7E49-2D23-C5A8-FDCDC7338BB6}"/>
              </a:ext>
            </a:extLst>
          </p:cNvPr>
          <p:cNvPicPr>
            <a:picLocks noChangeAspect="1"/>
          </p:cNvPicPr>
          <p:nvPr/>
        </p:nvPicPr>
        <p:blipFill>
          <a:blip r:embed="rId3"/>
          <a:stretch>
            <a:fillRect/>
          </a:stretch>
        </p:blipFill>
        <p:spPr>
          <a:xfrm>
            <a:off x="4683685" y="121684"/>
            <a:ext cx="3427618" cy="3290513"/>
          </a:xfrm>
          <a:prstGeom prst="rect">
            <a:avLst/>
          </a:prstGeom>
        </p:spPr>
      </p:pic>
    </p:spTree>
    <p:extLst>
      <p:ext uri="{BB962C8B-B14F-4D97-AF65-F5344CB8AC3E}">
        <p14:creationId xmlns:p14="http://schemas.microsoft.com/office/powerpoint/2010/main" val="22253136"/>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6104</TotalTime>
  <Words>12490</Words>
  <Application>Microsoft Office PowerPoint</Application>
  <PresentationFormat>Apresentação na tela (16:9)</PresentationFormat>
  <Paragraphs>1992</Paragraphs>
  <Slides>192</Slides>
  <Notes>46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192</vt:i4>
      </vt:variant>
    </vt:vector>
  </HeadingPairs>
  <TitlesOfParts>
    <vt:vector size="200" baseType="lpstr">
      <vt:lpstr>Wingdings</vt:lpstr>
      <vt:lpstr>Söhne</vt:lpstr>
      <vt:lpstr>Arial</vt:lpstr>
      <vt:lpstr>Lato</vt:lpstr>
      <vt:lpstr>Source Sans Pro</vt:lpstr>
      <vt:lpstr>Calibri</vt:lpstr>
      <vt:lpstr>Roboto</vt:lpstr>
      <vt:lpstr>Office Theme</vt:lpstr>
      <vt:lpstr>SISTEMA DE RECOMENDAÇÃO</vt:lpstr>
      <vt:lpstr>Apresentação </vt:lpstr>
      <vt:lpstr>Objetivo do Curso  </vt:lpstr>
      <vt:lpstr>Conteúdo   </vt:lpstr>
      <vt:lpstr>Pré-Requisitos    </vt:lpstr>
      <vt:lpstr>O que são Sistemas de Recomendações?</vt:lpstr>
      <vt:lpstr>Aplicações  </vt:lpstr>
      <vt:lpstr>Quais vantagens de ter um sistemas de recomendações?</vt:lpstr>
      <vt:lpstr>Quais tipos de dados eu preciso?</vt:lpstr>
      <vt:lpstr>Quais tipos de dados eu preciso?</vt:lpstr>
      <vt:lpstr>Base de dados</vt:lpstr>
      <vt:lpstr>Base de dados</vt:lpstr>
      <vt:lpstr>Base de dados</vt:lpstr>
      <vt:lpstr>Recomendações Não Personalizadas </vt:lpstr>
      <vt:lpstr>Recomendações Não Personalizadas </vt:lpstr>
      <vt:lpstr>Recomendações Não Personalizadas </vt:lpstr>
      <vt:lpstr>Recomendações Não Personalizadas </vt:lpstr>
      <vt:lpstr>Tipos de Sistemas de Recomendação</vt:lpstr>
      <vt:lpstr>Tipos de Sistemas de Recomendação</vt:lpstr>
      <vt:lpstr>Recomendação baseada em conteúdo</vt:lpstr>
      <vt:lpstr>Representação dos dados </vt:lpstr>
      <vt:lpstr>Representação dos dados </vt:lpstr>
      <vt:lpstr>Representação dos dados </vt:lpstr>
      <vt:lpstr>Embeddings</vt:lpstr>
      <vt:lpstr>Embeddings</vt:lpstr>
      <vt:lpstr>Embeddings</vt:lpstr>
      <vt:lpstr>Embeddings</vt:lpstr>
      <vt:lpstr>Medidas de Similaridade</vt:lpstr>
      <vt:lpstr>Medidas de Similaridade</vt:lpstr>
      <vt:lpstr>Medidas de Similaridade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Pros e Contras das Recomendações Baseadas em Conteúdo</vt:lpstr>
      <vt:lpstr>Pros e Contras das Recomendações Baseadas em Conteúdo</vt:lpstr>
      <vt:lpstr>Adequações e Preocupações com Sist. Recomendações</vt:lpstr>
      <vt:lpstr>Filtragem Colaborativa</vt:lpstr>
      <vt:lpstr>Filtragem Colaborativa</vt:lpstr>
      <vt:lpstr>Tipos de Implementação</vt:lpstr>
      <vt:lpstr>Tipos de Implementação</vt:lpstr>
      <vt:lpstr>Tipos de Implementação Exemplos</vt:lpstr>
      <vt:lpstr>Tipos de Implementação Exemplos</vt:lpstr>
      <vt:lpstr>Análise Exploratória de Dados</vt:lpstr>
      <vt:lpstr>Análise Exploratória de Dados</vt:lpstr>
      <vt:lpstr>Tipos Filtragem Colaborativa</vt:lpstr>
      <vt:lpstr>Tipos Filtragem Colaborativa</vt:lpstr>
      <vt:lpstr>Implementação baseada em Memória</vt:lpstr>
      <vt:lpstr>Implementação baseada em Memória</vt:lpstr>
      <vt:lpstr>Implementação baseada em Memória</vt:lpstr>
      <vt:lpstr>Implementação baseada em Memória</vt:lpstr>
      <vt:lpstr>Algumas considerações</vt:lpstr>
      <vt:lpstr>Algumas considerações</vt:lpstr>
      <vt:lpstr>Apresentação do PowerPoint</vt:lpstr>
      <vt:lpstr>Apresentação do PowerPoint</vt:lpstr>
      <vt:lpstr>Apresentação do PowerPoint</vt:lpstr>
      <vt:lpstr>Exemplo Prático</vt:lpstr>
      <vt:lpstr>Exemplo Prático</vt:lpstr>
      <vt:lpstr>Exemplo Prático</vt:lpstr>
      <vt:lpstr>Exemplo Prático</vt:lpstr>
      <vt:lpstr>Exemplo Prático</vt:lpstr>
      <vt:lpstr>Exemplo Prático</vt:lpstr>
      <vt:lpstr>Exemplo Prático</vt:lpstr>
      <vt:lpstr>Exemplo Prático</vt:lpstr>
      <vt:lpstr>Implementação baseada em Memória</vt:lpstr>
      <vt:lpstr>Implementação baseada em Memória</vt:lpstr>
      <vt:lpstr>Implementação baseada em Memória</vt:lpstr>
      <vt:lpstr>Implementação baseada em Memória</vt:lpstr>
      <vt:lpstr>Implementação baseada em Memória</vt:lpstr>
      <vt:lpstr>Problemas com implementação </vt:lpstr>
      <vt:lpstr>Como contornar alguns desses problemas?</vt:lpstr>
      <vt:lpstr>Como contornar alguns desses problemas?</vt:lpstr>
      <vt:lpstr>Como contornar alguns desses problemas?</vt:lpstr>
      <vt:lpstr>Implementação Baseada em Memória </vt:lpstr>
      <vt:lpstr>Implementação Baseada em Memória </vt:lpstr>
      <vt:lpstr>Implementação Item-Item</vt:lpstr>
      <vt:lpstr>Implementação Item-Item</vt:lpstr>
      <vt:lpstr>Defeitos da Filtragem Colaborativa</vt:lpstr>
      <vt:lpstr>Defeitos da Filtragem Colaborativa</vt:lpstr>
      <vt:lpstr>Defeitos da Filtragem Colaborativa</vt:lpstr>
      <vt:lpstr>Defeitos da Filtragem Colaborativa</vt:lpstr>
      <vt:lpstr>Defeitos da Filtragem Colaborativa</vt:lpstr>
      <vt:lpstr>Defeitos da Filtragem Colaborativa</vt:lpstr>
      <vt:lpstr>Defeitos da Filtragem Colaborativa</vt:lpstr>
      <vt:lpstr>O que fazer quando não temos avaliações?</vt:lpstr>
      <vt:lpstr>O que fazer quando não temos avaliações?</vt:lpstr>
      <vt:lpstr>O que fazer quando não temos avaliações?</vt:lpstr>
      <vt:lpstr>O que fazer quando não temos avaliações?</vt:lpstr>
      <vt:lpstr>Lidando com Esparsidade</vt:lpstr>
      <vt:lpstr>Lidando com Esparsidade</vt:lpstr>
      <vt:lpstr>Lidando com Esparsidade</vt:lpstr>
      <vt:lpstr>Lidando com Esparsidade</vt:lpstr>
      <vt:lpstr>Motivação para o Método </vt:lpstr>
      <vt:lpstr>Motivação para o Método </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Fatoração de Matrizes</vt:lpstr>
      <vt:lpstr>Regra de Previsão</vt:lpstr>
      <vt:lpstr>Regra de Previsão</vt:lpstr>
      <vt:lpstr>Regra de Previsão</vt:lpstr>
      <vt:lpstr>FunkSVD</vt:lpstr>
      <vt:lpstr>FunkSVD</vt:lpstr>
      <vt:lpstr>FunkSVD</vt:lpstr>
      <vt:lpstr>Robust SVD</vt:lpstr>
      <vt:lpstr>Métricas</vt:lpstr>
      <vt:lpstr>Métricas</vt:lpstr>
      <vt:lpstr>Métricas</vt:lpstr>
      <vt:lpstr>Métricas</vt:lpstr>
      <vt:lpstr>Métricas</vt:lpstr>
      <vt:lpstr>Métricas</vt:lpstr>
      <vt:lpstr>Métricas</vt:lpstr>
      <vt:lpstr>Métricas</vt:lpstr>
      <vt:lpstr>Métricas</vt:lpstr>
      <vt:lpstr>Métricas</vt:lpstr>
      <vt:lpstr>Modelagem Hibrida</vt:lpstr>
      <vt:lpstr>Modelagem Hibrida</vt:lpstr>
      <vt:lpstr>Modelagem Hibrida</vt:lpstr>
      <vt:lpstr>Modelagem Hibrida</vt:lpstr>
      <vt:lpstr>Modelagem Hibrida</vt:lpstr>
      <vt:lpstr>Modelagem Hibrida</vt:lpstr>
      <vt:lpstr>Modelagem Hibrida</vt:lpstr>
      <vt:lpstr>Modelagem Hibrida</vt:lpstr>
      <vt:lpstr>Modelagem Hibrida</vt:lpstr>
      <vt:lpstr>Modelagem Hibrida</vt:lpstr>
      <vt:lpstr>Modelagem Hibrida</vt:lpstr>
      <vt:lpstr>Modelagem Hibrida</vt:lpstr>
      <vt:lpstr>Recomendação de Produtos</vt:lpstr>
      <vt:lpstr>Fatoração de Matrizes </vt:lpstr>
      <vt:lpstr>Fatoração de Matrizes </vt:lpstr>
      <vt:lpstr>Fatoração de Matrizes </vt:lpstr>
      <vt:lpstr>Fatoração de Matrizes </vt:lpstr>
      <vt:lpstr>ALS </vt:lpstr>
      <vt:lpstr>ALS </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ALS</vt:lpstr>
      <vt:lpstr>Deep Learning </vt:lpstr>
      <vt:lpstr>Deep Learning </vt:lpstr>
      <vt:lpstr>Deep Learning </vt:lpstr>
      <vt:lpstr>Deep Learning </vt:lpstr>
      <vt:lpstr>Deep Learning </vt:lpstr>
      <vt:lpstr>Deep Learning </vt:lpstr>
      <vt:lpstr>Deep Learning </vt:lpstr>
      <vt:lpstr>Deep Learning </vt:lpstr>
      <vt:lpstr>Deep Learning </vt:lpstr>
      <vt:lpstr>Deep Learning </vt:lpstr>
      <vt:lpstr>Deep Learning </vt:lpstr>
      <vt:lpstr>Deep Learning </vt:lpstr>
      <vt:lpstr>Deep Learning </vt:lpstr>
      <vt:lpstr>Denoising Autoencoders</vt:lpstr>
      <vt:lpstr>Denoising Autoencoders</vt:lpstr>
      <vt:lpstr>Autoencoders</vt:lpstr>
      <vt:lpstr>Problemas ao implementar</vt:lpstr>
      <vt:lpstr>Outros Tipos de Sistemas de Recomendações</vt:lpstr>
      <vt:lpstr>Como prosseguir ?</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Recomendações</dc:title>
  <dc:creator>João Pedro Lavor</dc:creator>
  <cp:lastModifiedBy>João Pedro Lavor</cp:lastModifiedBy>
  <cp:revision>94</cp:revision>
  <dcterms:modified xsi:type="dcterms:W3CDTF">2023-02-01T02:37:34Z</dcterms:modified>
</cp:coreProperties>
</file>